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3" r:id="rId4"/>
    <p:sldId id="282" r:id="rId5"/>
    <p:sldId id="29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300" r:id="rId15"/>
    <p:sldId id="306" r:id="rId16"/>
    <p:sldId id="305" r:id="rId17"/>
    <p:sldId id="311" r:id="rId18"/>
    <p:sldId id="301" r:id="rId19"/>
    <p:sldId id="302" r:id="rId20"/>
    <p:sldId id="303" r:id="rId21"/>
    <p:sldId id="304" r:id="rId22"/>
    <p:sldId id="308" r:id="rId23"/>
    <p:sldId id="309" r:id="rId24"/>
    <p:sldId id="292" r:id="rId25"/>
    <p:sldId id="293" r:id="rId26"/>
    <p:sldId id="294" r:id="rId27"/>
    <p:sldId id="310" r:id="rId28"/>
    <p:sldId id="295" r:id="rId29"/>
    <p:sldId id="296" r:id="rId30"/>
    <p:sldId id="297" r:id="rId31"/>
    <p:sldId id="298" r:id="rId32"/>
    <p:sldId id="299" r:id="rId33"/>
    <p:sldId id="28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FF08"/>
    <a:srgbClr val="AB5406"/>
    <a:srgbClr val="0000B7"/>
    <a:srgbClr val="A301A3"/>
    <a:srgbClr val="DDDDDD"/>
    <a:srgbClr val="4EFF31"/>
    <a:srgbClr val="5B9BD5"/>
    <a:srgbClr val="2F5597"/>
    <a:srgbClr val="44546A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3" autoAdjust="0"/>
    <p:restoredTop sz="95814" autoAdjust="0"/>
  </p:normalViewPr>
  <p:slideViewPr>
    <p:cSldViewPr snapToGrid="0">
      <p:cViewPr varScale="1">
        <p:scale>
          <a:sx n="70" d="100"/>
          <a:sy n="70" d="100"/>
        </p:scale>
        <p:origin x="132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14BA7-FE1B-4C93-9547-FE5FB22CE7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06A8CD-43EA-4E77-9C9C-9B7462E15FBC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User Selects Flight Area</a:t>
          </a:r>
          <a:endParaRPr lang="en-US" dirty="0"/>
        </a:p>
      </dgm:t>
    </dgm:pt>
    <dgm:pt modelId="{A059B701-6022-45CE-A0FC-FB02EE9E972B}" type="parTrans" cxnId="{7E0B254E-E889-444D-ACFD-D52F1318F83A}">
      <dgm:prSet/>
      <dgm:spPr/>
      <dgm:t>
        <a:bodyPr/>
        <a:lstStyle/>
        <a:p>
          <a:endParaRPr lang="en-US"/>
        </a:p>
      </dgm:t>
    </dgm:pt>
    <dgm:pt modelId="{ECB504B4-0E83-47BD-AAA3-B80A61A6677F}" type="sibTrans" cxnId="{7E0B254E-E889-444D-ACFD-D52F1318F83A}">
      <dgm:prSet/>
      <dgm:spPr/>
      <dgm:t>
        <a:bodyPr/>
        <a:lstStyle/>
        <a:p>
          <a:endParaRPr lang="en-US"/>
        </a:p>
      </dgm:t>
    </dgm:pt>
    <dgm:pt modelId="{EBA31453-3D12-4063-95C3-48753D00B672}">
      <dgm:prSet phldrT="[Text]"/>
      <dgm:spPr/>
      <dgm:t>
        <a:bodyPr/>
        <a:lstStyle/>
        <a:p>
          <a:r>
            <a:rPr lang="en-US" dirty="0" smtClean="0"/>
            <a:t>Software Generates Flight Paths</a:t>
          </a:r>
          <a:endParaRPr lang="en-US" dirty="0"/>
        </a:p>
      </dgm:t>
    </dgm:pt>
    <dgm:pt modelId="{EC964487-CFCA-4E92-BE0E-0347BAA6080B}" type="parTrans" cxnId="{A3495D0C-3D7C-4979-8762-31994BBC056F}">
      <dgm:prSet/>
      <dgm:spPr/>
      <dgm:t>
        <a:bodyPr/>
        <a:lstStyle/>
        <a:p>
          <a:endParaRPr lang="en-US"/>
        </a:p>
      </dgm:t>
    </dgm:pt>
    <dgm:pt modelId="{47B0B382-36DC-4CB3-98A2-3E3320E46085}" type="sibTrans" cxnId="{A3495D0C-3D7C-4979-8762-31994BBC056F}">
      <dgm:prSet/>
      <dgm:spPr/>
      <dgm:t>
        <a:bodyPr/>
        <a:lstStyle/>
        <a:p>
          <a:endParaRPr lang="en-US"/>
        </a:p>
      </dgm:t>
    </dgm:pt>
    <dgm:pt modelId="{4D9ABA9E-C29A-4103-B84E-8B75C301B635}">
      <dgm:prSet phldrT="[Text]"/>
      <dgm:spPr/>
      <dgm:t>
        <a:bodyPr/>
        <a:lstStyle/>
        <a:p>
          <a:r>
            <a:rPr lang="en-US" dirty="0" smtClean="0"/>
            <a:t>User Uploads Flight Paths to Drone</a:t>
          </a:r>
        </a:p>
      </dgm:t>
    </dgm:pt>
    <dgm:pt modelId="{B987464E-19BE-4891-BACB-818D2893D77A}" type="parTrans" cxnId="{229E1261-4297-4885-9C3D-0B2D801D9E7B}">
      <dgm:prSet/>
      <dgm:spPr/>
      <dgm:t>
        <a:bodyPr/>
        <a:lstStyle/>
        <a:p>
          <a:endParaRPr lang="en-US"/>
        </a:p>
      </dgm:t>
    </dgm:pt>
    <dgm:pt modelId="{DF2211CE-5DAD-434C-973C-0B68FCA3A85F}" type="sibTrans" cxnId="{229E1261-4297-4885-9C3D-0B2D801D9E7B}">
      <dgm:prSet/>
      <dgm:spPr/>
      <dgm:t>
        <a:bodyPr/>
        <a:lstStyle/>
        <a:p>
          <a:endParaRPr lang="en-US"/>
        </a:p>
      </dgm:t>
    </dgm:pt>
    <dgm:pt modelId="{AD2C4556-6C25-4429-99A3-7C368D332783}">
      <dgm:prSet/>
      <dgm:spPr/>
      <dgm:t>
        <a:bodyPr/>
        <a:lstStyle/>
        <a:p>
          <a:r>
            <a:rPr lang="en-US" dirty="0" smtClean="0"/>
            <a:t>Drone Maps Area</a:t>
          </a:r>
          <a:endParaRPr lang="en-US" dirty="0"/>
        </a:p>
      </dgm:t>
    </dgm:pt>
    <dgm:pt modelId="{BEFD9581-5D8B-40E2-BCFD-037D55F78B6D}" type="parTrans" cxnId="{BC3F9631-9964-4835-8DAE-67347E60F311}">
      <dgm:prSet/>
      <dgm:spPr/>
      <dgm:t>
        <a:bodyPr/>
        <a:lstStyle/>
        <a:p>
          <a:endParaRPr lang="en-US"/>
        </a:p>
      </dgm:t>
    </dgm:pt>
    <dgm:pt modelId="{EC7A7986-B8B6-4275-87A8-9D50D23CC9B5}" type="sibTrans" cxnId="{BC3F9631-9964-4835-8DAE-67347E60F311}">
      <dgm:prSet/>
      <dgm:spPr/>
      <dgm:t>
        <a:bodyPr/>
        <a:lstStyle/>
        <a:p>
          <a:endParaRPr lang="en-US"/>
        </a:p>
      </dgm:t>
    </dgm:pt>
    <dgm:pt modelId="{B20332DC-75BB-4008-9937-2058B985BEB8}">
      <dgm:prSet/>
      <dgm:spPr/>
      <dgm:t>
        <a:bodyPr/>
        <a:lstStyle/>
        <a:p>
          <a:r>
            <a:rPr lang="en-US" dirty="0" smtClean="0"/>
            <a:t>Software Stitches Map</a:t>
          </a:r>
          <a:endParaRPr lang="en-US" dirty="0"/>
        </a:p>
      </dgm:t>
    </dgm:pt>
    <dgm:pt modelId="{C31E6E8A-49AB-4069-9EA8-36097B193C45}" type="parTrans" cxnId="{A520A5D2-0B0B-4C24-A1CC-FA3F31B16E0E}">
      <dgm:prSet/>
      <dgm:spPr/>
      <dgm:t>
        <a:bodyPr/>
        <a:lstStyle/>
        <a:p>
          <a:endParaRPr lang="en-US"/>
        </a:p>
      </dgm:t>
    </dgm:pt>
    <dgm:pt modelId="{7806578B-43DE-4042-9644-7C47E55AD924}" type="sibTrans" cxnId="{A520A5D2-0B0B-4C24-A1CC-FA3F31B16E0E}">
      <dgm:prSet/>
      <dgm:spPr/>
      <dgm:t>
        <a:bodyPr/>
        <a:lstStyle/>
        <a:p>
          <a:endParaRPr lang="en-US"/>
        </a:p>
      </dgm:t>
    </dgm:pt>
    <dgm:pt modelId="{329B0491-1C36-4B13-A810-72C99EB8D30F}">
      <dgm:prSet/>
      <dgm:spPr/>
      <dgm:t>
        <a:bodyPr/>
        <a:lstStyle/>
        <a:p>
          <a:r>
            <a:rPr lang="en-US" dirty="0" smtClean="0"/>
            <a:t>Software Generates Area</a:t>
          </a:r>
          <a:endParaRPr lang="en-US" dirty="0"/>
        </a:p>
      </dgm:t>
    </dgm:pt>
    <dgm:pt modelId="{EC0C8498-AA41-4326-9EA3-BA07070858D2}" type="parTrans" cxnId="{8493F7CD-701C-42DD-87F0-E429CD1391A3}">
      <dgm:prSet/>
      <dgm:spPr/>
      <dgm:t>
        <a:bodyPr/>
        <a:lstStyle/>
        <a:p>
          <a:endParaRPr lang="en-US"/>
        </a:p>
      </dgm:t>
    </dgm:pt>
    <dgm:pt modelId="{539B8321-4A88-4391-869B-4D7F55881E6C}" type="sibTrans" cxnId="{8493F7CD-701C-42DD-87F0-E429CD1391A3}">
      <dgm:prSet/>
      <dgm:spPr/>
      <dgm:t>
        <a:bodyPr/>
        <a:lstStyle/>
        <a:p>
          <a:endParaRPr lang="en-US"/>
        </a:p>
      </dgm:t>
    </dgm:pt>
    <dgm:pt modelId="{0F36BD71-F9B2-49FE-B7AD-7D7CD86C8ED9}" type="pres">
      <dgm:prSet presAssocID="{84B14BA7-FE1B-4C93-9547-FE5FB22CE7DE}" presName="Name0" presStyleCnt="0">
        <dgm:presLayoutVars>
          <dgm:dir/>
          <dgm:resizeHandles val="exact"/>
        </dgm:presLayoutVars>
      </dgm:prSet>
      <dgm:spPr/>
    </dgm:pt>
    <dgm:pt modelId="{861BFDA8-9219-4174-B181-516D8C2066F4}" type="pres">
      <dgm:prSet presAssocID="{3D06A8CD-43EA-4E77-9C9C-9B7462E15FB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CB5E-5A25-4AE4-8A8E-40D3182ED4BA}" type="pres">
      <dgm:prSet presAssocID="{ECB504B4-0E83-47BD-AAA3-B80A61A667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B9BC75C-03E1-4029-9FBF-1A827C190ACE}" type="pres">
      <dgm:prSet presAssocID="{ECB504B4-0E83-47BD-AAA3-B80A61A667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26B3F8A-D674-471E-8AD1-25CD4B6A8A7A}" type="pres">
      <dgm:prSet presAssocID="{EBA31453-3D12-4063-95C3-48753D00B67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4EE2A-A8C4-4514-9A24-9A0B6541E49A}" type="pres">
      <dgm:prSet presAssocID="{47B0B382-36DC-4CB3-98A2-3E3320E4608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253E494A-8131-4BD5-BC21-3DAC590E4CF1}" type="pres">
      <dgm:prSet presAssocID="{47B0B382-36DC-4CB3-98A2-3E3320E4608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7C5DAED-A346-4D72-80C2-7758489DB3D8}" type="pres">
      <dgm:prSet presAssocID="{4D9ABA9E-C29A-4103-B84E-8B75C301B63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57B76-4717-45F9-9247-98797910110B}" type="pres">
      <dgm:prSet presAssocID="{DF2211CE-5DAD-434C-973C-0B68FCA3A85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0A1FB0D3-C637-4C8B-9D3F-CD60905DE36B}" type="pres">
      <dgm:prSet presAssocID="{DF2211CE-5DAD-434C-973C-0B68FCA3A85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6D9DC46-16CE-4C1B-B9AA-044098862F47}" type="pres">
      <dgm:prSet presAssocID="{AD2C4556-6C25-4429-99A3-7C368D33278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79E00-6B1D-4ADA-B947-133369784D90}" type="pres">
      <dgm:prSet presAssocID="{EC7A7986-B8B6-4275-87A8-9D50D23CC9B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4271975-7119-4EDC-95D5-3F5011A5B8DC}" type="pres">
      <dgm:prSet presAssocID="{EC7A7986-B8B6-4275-87A8-9D50D23CC9B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D8B9DE9-DBF9-446E-9CCD-19B7B691A3C7}" type="pres">
      <dgm:prSet presAssocID="{B20332DC-75BB-4008-9937-2058B985BEB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64439-D828-4C96-A5DF-DAAA05632C11}" type="pres">
      <dgm:prSet presAssocID="{7806578B-43DE-4042-9644-7C47E55AD92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918C102-0B73-45E2-8DB6-5B391850DD74}" type="pres">
      <dgm:prSet presAssocID="{7806578B-43DE-4042-9644-7C47E55AD924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C4D8857-01A6-4D98-9AD7-3AAC683F83D1}" type="pres">
      <dgm:prSet presAssocID="{329B0491-1C36-4B13-A810-72C99EB8D30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E687E6-24D8-4416-A40D-33945FF424BE}" type="presOf" srcId="{4D9ABA9E-C29A-4103-B84E-8B75C301B635}" destId="{87C5DAED-A346-4D72-80C2-7758489DB3D8}" srcOrd="0" destOrd="0" presId="urn:microsoft.com/office/officeart/2005/8/layout/process1"/>
    <dgm:cxn modelId="{A520A5D2-0B0B-4C24-A1CC-FA3F31B16E0E}" srcId="{84B14BA7-FE1B-4C93-9547-FE5FB22CE7DE}" destId="{B20332DC-75BB-4008-9937-2058B985BEB8}" srcOrd="4" destOrd="0" parTransId="{C31E6E8A-49AB-4069-9EA8-36097B193C45}" sibTransId="{7806578B-43DE-4042-9644-7C47E55AD924}"/>
    <dgm:cxn modelId="{0A127F15-660B-4923-A1FF-314367F1F4C3}" type="presOf" srcId="{7806578B-43DE-4042-9644-7C47E55AD924}" destId="{86364439-D828-4C96-A5DF-DAAA05632C11}" srcOrd="0" destOrd="0" presId="urn:microsoft.com/office/officeart/2005/8/layout/process1"/>
    <dgm:cxn modelId="{282175E5-BE9F-4CCC-AAFD-3B540D759F48}" type="presOf" srcId="{84B14BA7-FE1B-4C93-9547-FE5FB22CE7DE}" destId="{0F36BD71-F9B2-49FE-B7AD-7D7CD86C8ED9}" srcOrd="0" destOrd="0" presId="urn:microsoft.com/office/officeart/2005/8/layout/process1"/>
    <dgm:cxn modelId="{658A2991-75B5-4C2A-9E80-2C892376403B}" type="presOf" srcId="{DF2211CE-5DAD-434C-973C-0B68FCA3A85F}" destId="{C8757B76-4717-45F9-9247-98797910110B}" srcOrd="0" destOrd="0" presId="urn:microsoft.com/office/officeart/2005/8/layout/process1"/>
    <dgm:cxn modelId="{75957E4A-45D3-47BE-8003-BB3A83E96E13}" type="presOf" srcId="{ECB504B4-0E83-47BD-AAA3-B80A61A6677F}" destId="{2B9BC75C-03E1-4029-9FBF-1A827C190ACE}" srcOrd="1" destOrd="0" presId="urn:microsoft.com/office/officeart/2005/8/layout/process1"/>
    <dgm:cxn modelId="{B14C0FAA-6A55-4C05-AA06-DC237AF21D10}" type="presOf" srcId="{DF2211CE-5DAD-434C-973C-0B68FCA3A85F}" destId="{0A1FB0D3-C637-4C8B-9D3F-CD60905DE36B}" srcOrd="1" destOrd="0" presId="urn:microsoft.com/office/officeart/2005/8/layout/process1"/>
    <dgm:cxn modelId="{496C3D99-A725-4E85-AED1-EBEB14D71284}" type="presOf" srcId="{3D06A8CD-43EA-4E77-9C9C-9B7462E15FBC}" destId="{861BFDA8-9219-4174-B181-516D8C2066F4}" srcOrd="0" destOrd="0" presId="urn:microsoft.com/office/officeart/2005/8/layout/process1"/>
    <dgm:cxn modelId="{27F580FF-1E04-448B-A5AA-C9508E2FD6DE}" type="presOf" srcId="{329B0491-1C36-4B13-A810-72C99EB8D30F}" destId="{1C4D8857-01A6-4D98-9AD7-3AAC683F83D1}" srcOrd="0" destOrd="0" presId="urn:microsoft.com/office/officeart/2005/8/layout/process1"/>
    <dgm:cxn modelId="{E11B65E8-F47F-430F-869E-6F764332A758}" type="presOf" srcId="{ECB504B4-0E83-47BD-AAA3-B80A61A6677F}" destId="{BE17CB5E-5A25-4AE4-8A8E-40D3182ED4BA}" srcOrd="0" destOrd="0" presId="urn:microsoft.com/office/officeart/2005/8/layout/process1"/>
    <dgm:cxn modelId="{8493F7CD-701C-42DD-87F0-E429CD1391A3}" srcId="{84B14BA7-FE1B-4C93-9547-FE5FB22CE7DE}" destId="{329B0491-1C36-4B13-A810-72C99EB8D30F}" srcOrd="5" destOrd="0" parTransId="{EC0C8498-AA41-4326-9EA3-BA07070858D2}" sibTransId="{539B8321-4A88-4391-869B-4D7F55881E6C}"/>
    <dgm:cxn modelId="{0162F633-4091-4DCA-8E60-B9F47A060ECB}" type="presOf" srcId="{AD2C4556-6C25-4429-99A3-7C368D332783}" destId="{96D9DC46-16CE-4C1B-B9AA-044098862F47}" srcOrd="0" destOrd="0" presId="urn:microsoft.com/office/officeart/2005/8/layout/process1"/>
    <dgm:cxn modelId="{229E1261-4297-4885-9C3D-0B2D801D9E7B}" srcId="{84B14BA7-FE1B-4C93-9547-FE5FB22CE7DE}" destId="{4D9ABA9E-C29A-4103-B84E-8B75C301B635}" srcOrd="2" destOrd="0" parTransId="{B987464E-19BE-4891-BACB-818D2893D77A}" sibTransId="{DF2211CE-5DAD-434C-973C-0B68FCA3A85F}"/>
    <dgm:cxn modelId="{A3495D0C-3D7C-4979-8762-31994BBC056F}" srcId="{84B14BA7-FE1B-4C93-9547-FE5FB22CE7DE}" destId="{EBA31453-3D12-4063-95C3-48753D00B672}" srcOrd="1" destOrd="0" parTransId="{EC964487-CFCA-4E92-BE0E-0347BAA6080B}" sibTransId="{47B0B382-36DC-4CB3-98A2-3E3320E46085}"/>
    <dgm:cxn modelId="{BC3F9631-9964-4835-8DAE-67347E60F311}" srcId="{84B14BA7-FE1B-4C93-9547-FE5FB22CE7DE}" destId="{AD2C4556-6C25-4429-99A3-7C368D332783}" srcOrd="3" destOrd="0" parTransId="{BEFD9581-5D8B-40E2-BCFD-037D55F78B6D}" sibTransId="{EC7A7986-B8B6-4275-87A8-9D50D23CC9B5}"/>
    <dgm:cxn modelId="{FD1B4FDF-E100-4B79-81AA-EADF1A97F909}" type="presOf" srcId="{EBA31453-3D12-4063-95C3-48753D00B672}" destId="{026B3F8A-D674-471E-8AD1-25CD4B6A8A7A}" srcOrd="0" destOrd="0" presId="urn:microsoft.com/office/officeart/2005/8/layout/process1"/>
    <dgm:cxn modelId="{7C1F83CB-DC66-4971-8C2E-FF34E30762D5}" type="presOf" srcId="{EC7A7986-B8B6-4275-87A8-9D50D23CC9B5}" destId="{34271975-7119-4EDC-95D5-3F5011A5B8DC}" srcOrd="1" destOrd="0" presId="urn:microsoft.com/office/officeart/2005/8/layout/process1"/>
    <dgm:cxn modelId="{3FA2A571-16A9-49D1-B044-92A1671EFD74}" type="presOf" srcId="{7806578B-43DE-4042-9644-7C47E55AD924}" destId="{B918C102-0B73-45E2-8DB6-5B391850DD74}" srcOrd="1" destOrd="0" presId="urn:microsoft.com/office/officeart/2005/8/layout/process1"/>
    <dgm:cxn modelId="{1894B946-10F1-42CE-856D-B864F67D62C8}" type="presOf" srcId="{47B0B382-36DC-4CB3-98A2-3E3320E46085}" destId="{CF04EE2A-A8C4-4514-9A24-9A0B6541E49A}" srcOrd="0" destOrd="0" presId="urn:microsoft.com/office/officeart/2005/8/layout/process1"/>
    <dgm:cxn modelId="{7E0B254E-E889-444D-ACFD-D52F1318F83A}" srcId="{84B14BA7-FE1B-4C93-9547-FE5FB22CE7DE}" destId="{3D06A8CD-43EA-4E77-9C9C-9B7462E15FBC}" srcOrd="0" destOrd="0" parTransId="{A059B701-6022-45CE-A0FC-FB02EE9E972B}" sibTransId="{ECB504B4-0E83-47BD-AAA3-B80A61A6677F}"/>
    <dgm:cxn modelId="{F2E9D1C6-FD74-4D72-8708-70BA2E7F70CB}" type="presOf" srcId="{EC7A7986-B8B6-4275-87A8-9D50D23CC9B5}" destId="{DCB79E00-6B1D-4ADA-B947-133369784D90}" srcOrd="0" destOrd="0" presId="urn:microsoft.com/office/officeart/2005/8/layout/process1"/>
    <dgm:cxn modelId="{92FA311E-1267-4279-9B62-6D380FF3FFB7}" type="presOf" srcId="{B20332DC-75BB-4008-9937-2058B985BEB8}" destId="{3D8B9DE9-DBF9-446E-9CCD-19B7B691A3C7}" srcOrd="0" destOrd="0" presId="urn:microsoft.com/office/officeart/2005/8/layout/process1"/>
    <dgm:cxn modelId="{79D3D5E4-3861-4DB0-8A04-47B9A175DE01}" type="presOf" srcId="{47B0B382-36DC-4CB3-98A2-3E3320E46085}" destId="{253E494A-8131-4BD5-BC21-3DAC590E4CF1}" srcOrd="1" destOrd="0" presId="urn:microsoft.com/office/officeart/2005/8/layout/process1"/>
    <dgm:cxn modelId="{7F23D5BB-1C56-49DC-989F-398B36A691B2}" type="presParOf" srcId="{0F36BD71-F9B2-49FE-B7AD-7D7CD86C8ED9}" destId="{861BFDA8-9219-4174-B181-516D8C2066F4}" srcOrd="0" destOrd="0" presId="urn:microsoft.com/office/officeart/2005/8/layout/process1"/>
    <dgm:cxn modelId="{D72F5069-35DE-4B73-BC53-A5035BBFEB76}" type="presParOf" srcId="{0F36BD71-F9B2-49FE-B7AD-7D7CD86C8ED9}" destId="{BE17CB5E-5A25-4AE4-8A8E-40D3182ED4BA}" srcOrd="1" destOrd="0" presId="urn:microsoft.com/office/officeart/2005/8/layout/process1"/>
    <dgm:cxn modelId="{3EC980FA-CDC5-45D0-BCDF-7A83EE9A4633}" type="presParOf" srcId="{BE17CB5E-5A25-4AE4-8A8E-40D3182ED4BA}" destId="{2B9BC75C-03E1-4029-9FBF-1A827C190ACE}" srcOrd="0" destOrd="0" presId="urn:microsoft.com/office/officeart/2005/8/layout/process1"/>
    <dgm:cxn modelId="{4310F1EB-FBA7-46F5-8301-20E19DFB204F}" type="presParOf" srcId="{0F36BD71-F9B2-49FE-B7AD-7D7CD86C8ED9}" destId="{026B3F8A-D674-471E-8AD1-25CD4B6A8A7A}" srcOrd="2" destOrd="0" presId="urn:microsoft.com/office/officeart/2005/8/layout/process1"/>
    <dgm:cxn modelId="{B190A0C5-7CC4-413A-B3A4-2395A0A7633E}" type="presParOf" srcId="{0F36BD71-F9B2-49FE-B7AD-7D7CD86C8ED9}" destId="{CF04EE2A-A8C4-4514-9A24-9A0B6541E49A}" srcOrd="3" destOrd="0" presId="urn:microsoft.com/office/officeart/2005/8/layout/process1"/>
    <dgm:cxn modelId="{7161D81B-050C-4DF4-BEB6-1D6FA62D42B6}" type="presParOf" srcId="{CF04EE2A-A8C4-4514-9A24-9A0B6541E49A}" destId="{253E494A-8131-4BD5-BC21-3DAC590E4CF1}" srcOrd="0" destOrd="0" presId="urn:microsoft.com/office/officeart/2005/8/layout/process1"/>
    <dgm:cxn modelId="{4AEB435D-781C-48BA-A0B7-5E1B6C0AFE26}" type="presParOf" srcId="{0F36BD71-F9B2-49FE-B7AD-7D7CD86C8ED9}" destId="{87C5DAED-A346-4D72-80C2-7758489DB3D8}" srcOrd="4" destOrd="0" presId="urn:microsoft.com/office/officeart/2005/8/layout/process1"/>
    <dgm:cxn modelId="{8AF6B784-F240-4ECF-B973-6482B611417E}" type="presParOf" srcId="{0F36BD71-F9B2-49FE-B7AD-7D7CD86C8ED9}" destId="{C8757B76-4717-45F9-9247-98797910110B}" srcOrd="5" destOrd="0" presId="urn:microsoft.com/office/officeart/2005/8/layout/process1"/>
    <dgm:cxn modelId="{D59607CD-B95F-4198-B2F5-684369C9B1FB}" type="presParOf" srcId="{C8757B76-4717-45F9-9247-98797910110B}" destId="{0A1FB0D3-C637-4C8B-9D3F-CD60905DE36B}" srcOrd="0" destOrd="0" presId="urn:microsoft.com/office/officeart/2005/8/layout/process1"/>
    <dgm:cxn modelId="{6C996D3E-5F90-42E9-8F74-D2B4923E610B}" type="presParOf" srcId="{0F36BD71-F9B2-49FE-B7AD-7D7CD86C8ED9}" destId="{96D9DC46-16CE-4C1B-B9AA-044098862F47}" srcOrd="6" destOrd="0" presId="urn:microsoft.com/office/officeart/2005/8/layout/process1"/>
    <dgm:cxn modelId="{F3B31998-CCC8-4177-B6F9-1A41C445663B}" type="presParOf" srcId="{0F36BD71-F9B2-49FE-B7AD-7D7CD86C8ED9}" destId="{DCB79E00-6B1D-4ADA-B947-133369784D90}" srcOrd="7" destOrd="0" presId="urn:microsoft.com/office/officeart/2005/8/layout/process1"/>
    <dgm:cxn modelId="{ACF40DDF-1083-4920-AA6A-2A34B5B3F429}" type="presParOf" srcId="{DCB79E00-6B1D-4ADA-B947-133369784D90}" destId="{34271975-7119-4EDC-95D5-3F5011A5B8DC}" srcOrd="0" destOrd="0" presId="urn:microsoft.com/office/officeart/2005/8/layout/process1"/>
    <dgm:cxn modelId="{6366D4A5-B37D-422A-B5AB-92BC07F2A03E}" type="presParOf" srcId="{0F36BD71-F9B2-49FE-B7AD-7D7CD86C8ED9}" destId="{3D8B9DE9-DBF9-446E-9CCD-19B7B691A3C7}" srcOrd="8" destOrd="0" presId="urn:microsoft.com/office/officeart/2005/8/layout/process1"/>
    <dgm:cxn modelId="{24E6D33F-501B-429C-91C9-CED767E120CA}" type="presParOf" srcId="{0F36BD71-F9B2-49FE-B7AD-7D7CD86C8ED9}" destId="{86364439-D828-4C96-A5DF-DAAA05632C11}" srcOrd="9" destOrd="0" presId="urn:microsoft.com/office/officeart/2005/8/layout/process1"/>
    <dgm:cxn modelId="{3E2117D2-2278-4FCE-8501-39350879995A}" type="presParOf" srcId="{86364439-D828-4C96-A5DF-DAAA05632C11}" destId="{B918C102-0B73-45E2-8DB6-5B391850DD74}" srcOrd="0" destOrd="0" presId="urn:microsoft.com/office/officeart/2005/8/layout/process1"/>
    <dgm:cxn modelId="{C2C1BB08-77E3-4FF2-BF1E-A06BDE0A3F34}" type="presParOf" srcId="{0F36BD71-F9B2-49FE-B7AD-7D7CD86C8ED9}" destId="{1C4D8857-01A6-4D98-9AD7-3AAC683F83D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B14BA7-FE1B-4C93-9547-FE5FB22CE7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06A8CD-43EA-4E77-9C9C-9B7462E15FB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User Selects Flight Area</a:t>
          </a:r>
          <a:endParaRPr lang="en-US" dirty="0"/>
        </a:p>
      </dgm:t>
    </dgm:pt>
    <dgm:pt modelId="{A059B701-6022-45CE-A0FC-FB02EE9E972B}" type="parTrans" cxnId="{7E0B254E-E889-444D-ACFD-D52F1318F83A}">
      <dgm:prSet/>
      <dgm:spPr/>
      <dgm:t>
        <a:bodyPr/>
        <a:lstStyle/>
        <a:p>
          <a:endParaRPr lang="en-US"/>
        </a:p>
      </dgm:t>
    </dgm:pt>
    <dgm:pt modelId="{ECB504B4-0E83-47BD-AAA3-B80A61A6677F}" type="sibTrans" cxnId="{7E0B254E-E889-444D-ACFD-D52F1318F83A}">
      <dgm:prSet/>
      <dgm:spPr/>
      <dgm:t>
        <a:bodyPr/>
        <a:lstStyle/>
        <a:p>
          <a:endParaRPr lang="en-US"/>
        </a:p>
      </dgm:t>
    </dgm:pt>
    <dgm:pt modelId="{EBA31453-3D12-4063-95C3-48753D00B672}">
      <dgm:prSet phldrT="[Text]"/>
      <dgm:spPr/>
      <dgm:t>
        <a:bodyPr/>
        <a:lstStyle/>
        <a:p>
          <a:r>
            <a:rPr lang="en-US" dirty="0" smtClean="0"/>
            <a:t>Software Generates Flight Paths</a:t>
          </a:r>
          <a:endParaRPr lang="en-US" dirty="0"/>
        </a:p>
      </dgm:t>
    </dgm:pt>
    <dgm:pt modelId="{EC964487-CFCA-4E92-BE0E-0347BAA6080B}" type="parTrans" cxnId="{A3495D0C-3D7C-4979-8762-31994BBC056F}">
      <dgm:prSet/>
      <dgm:spPr/>
      <dgm:t>
        <a:bodyPr/>
        <a:lstStyle/>
        <a:p>
          <a:endParaRPr lang="en-US"/>
        </a:p>
      </dgm:t>
    </dgm:pt>
    <dgm:pt modelId="{47B0B382-36DC-4CB3-98A2-3E3320E46085}" type="sibTrans" cxnId="{A3495D0C-3D7C-4979-8762-31994BBC056F}">
      <dgm:prSet/>
      <dgm:spPr/>
      <dgm:t>
        <a:bodyPr/>
        <a:lstStyle/>
        <a:p>
          <a:endParaRPr lang="en-US"/>
        </a:p>
      </dgm:t>
    </dgm:pt>
    <dgm:pt modelId="{4D9ABA9E-C29A-4103-B84E-8B75C301B635}">
      <dgm:prSet phldrT="[Text]"/>
      <dgm:spPr/>
      <dgm:t>
        <a:bodyPr/>
        <a:lstStyle/>
        <a:p>
          <a:r>
            <a:rPr lang="en-US" dirty="0" smtClean="0"/>
            <a:t>User Uploads Flight Paths to Drone</a:t>
          </a:r>
        </a:p>
      </dgm:t>
    </dgm:pt>
    <dgm:pt modelId="{B987464E-19BE-4891-BACB-818D2893D77A}" type="parTrans" cxnId="{229E1261-4297-4885-9C3D-0B2D801D9E7B}">
      <dgm:prSet/>
      <dgm:spPr/>
      <dgm:t>
        <a:bodyPr/>
        <a:lstStyle/>
        <a:p>
          <a:endParaRPr lang="en-US"/>
        </a:p>
      </dgm:t>
    </dgm:pt>
    <dgm:pt modelId="{DF2211CE-5DAD-434C-973C-0B68FCA3A85F}" type="sibTrans" cxnId="{229E1261-4297-4885-9C3D-0B2D801D9E7B}">
      <dgm:prSet/>
      <dgm:spPr/>
      <dgm:t>
        <a:bodyPr/>
        <a:lstStyle/>
        <a:p>
          <a:endParaRPr lang="en-US"/>
        </a:p>
      </dgm:t>
    </dgm:pt>
    <dgm:pt modelId="{AD2C4556-6C25-4429-99A3-7C368D332783}">
      <dgm:prSet/>
      <dgm:spPr/>
      <dgm:t>
        <a:bodyPr/>
        <a:lstStyle/>
        <a:p>
          <a:r>
            <a:rPr lang="en-US" dirty="0" smtClean="0"/>
            <a:t>Drone Maps Area</a:t>
          </a:r>
          <a:endParaRPr lang="en-US" dirty="0"/>
        </a:p>
      </dgm:t>
    </dgm:pt>
    <dgm:pt modelId="{BEFD9581-5D8B-40E2-BCFD-037D55F78B6D}" type="parTrans" cxnId="{BC3F9631-9964-4835-8DAE-67347E60F311}">
      <dgm:prSet/>
      <dgm:spPr/>
      <dgm:t>
        <a:bodyPr/>
        <a:lstStyle/>
        <a:p>
          <a:endParaRPr lang="en-US"/>
        </a:p>
      </dgm:t>
    </dgm:pt>
    <dgm:pt modelId="{EC7A7986-B8B6-4275-87A8-9D50D23CC9B5}" type="sibTrans" cxnId="{BC3F9631-9964-4835-8DAE-67347E60F311}">
      <dgm:prSet/>
      <dgm:spPr/>
      <dgm:t>
        <a:bodyPr/>
        <a:lstStyle/>
        <a:p>
          <a:endParaRPr lang="en-US"/>
        </a:p>
      </dgm:t>
    </dgm:pt>
    <dgm:pt modelId="{B20332DC-75BB-4008-9937-2058B985BEB8}">
      <dgm:prSet/>
      <dgm:spPr/>
      <dgm:t>
        <a:bodyPr/>
        <a:lstStyle/>
        <a:p>
          <a:r>
            <a:rPr lang="en-US" dirty="0" smtClean="0"/>
            <a:t>Software Stitches Map</a:t>
          </a:r>
          <a:endParaRPr lang="en-US" dirty="0"/>
        </a:p>
      </dgm:t>
    </dgm:pt>
    <dgm:pt modelId="{C31E6E8A-49AB-4069-9EA8-36097B193C45}" type="parTrans" cxnId="{A520A5D2-0B0B-4C24-A1CC-FA3F31B16E0E}">
      <dgm:prSet/>
      <dgm:spPr/>
      <dgm:t>
        <a:bodyPr/>
        <a:lstStyle/>
        <a:p>
          <a:endParaRPr lang="en-US"/>
        </a:p>
      </dgm:t>
    </dgm:pt>
    <dgm:pt modelId="{7806578B-43DE-4042-9644-7C47E55AD924}" type="sibTrans" cxnId="{A520A5D2-0B0B-4C24-A1CC-FA3F31B16E0E}">
      <dgm:prSet/>
      <dgm:spPr/>
      <dgm:t>
        <a:bodyPr/>
        <a:lstStyle/>
        <a:p>
          <a:endParaRPr lang="en-US"/>
        </a:p>
      </dgm:t>
    </dgm:pt>
    <dgm:pt modelId="{329B0491-1C36-4B13-A810-72C99EB8D30F}">
      <dgm:prSet/>
      <dgm:spPr/>
      <dgm:t>
        <a:bodyPr/>
        <a:lstStyle/>
        <a:p>
          <a:r>
            <a:rPr lang="en-US" dirty="0" smtClean="0"/>
            <a:t>Software Generates Area</a:t>
          </a:r>
          <a:endParaRPr lang="en-US" dirty="0"/>
        </a:p>
      </dgm:t>
    </dgm:pt>
    <dgm:pt modelId="{EC0C8498-AA41-4326-9EA3-BA07070858D2}" type="parTrans" cxnId="{8493F7CD-701C-42DD-87F0-E429CD1391A3}">
      <dgm:prSet/>
      <dgm:spPr/>
      <dgm:t>
        <a:bodyPr/>
        <a:lstStyle/>
        <a:p>
          <a:endParaRPr lang="en-US"/>
        </a:p>
      </dgm:t>
    </dgm:pt>
    <dgm:pt modelId="{539B8321-4A88-4391-869B-4D7F55881E6C}" type="sibTrans" cxnId="{8493F7CD-701C-42DD-87F0-E429CD1391A3}">
      <dgm:prSet/>
      <dgm:spPr/>
      <dgm:t>
        <a:bodyPr/>
        <a:lstStyle/>
        <a:p>
          <a:endParaRPr lang="en-US"/>
        </a:p>
      </dgm:t>
    </dgm:pt>
    <dgm:pt modelId="{0F36BD71-F9B2-49FE-B7AD-7D7CD86C8ED9}" type="pres">
      <dgm:prSet presAssocID="{84B14BA7-FE1B-4C93-9547-FE5FB22CE7DE}" presName="Name0" presStyleCnt="0">
        <dgm:presLayoutVars>
          <dgm:dir/>
          <dgm:resizeHandles val="exact"/>
        </dgm:presLayoutVars>
      </dgm:prSet>
      <dgm:spPr/>
    </dgm:pt>
    <dgm:pt modelId="{861BFDA8-9219-4174-B181-516D8C2066F4}" type="pres">
      <dgm:prSet presAssocID="{3D06A8CD-43EA-4E77-9C9C-9B7462E15FB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CB5E-5A25-4AE4-8A8E-40D3182ED4BA}" type="pres">
      <dgm:prSet presAssocID="{ECB504B4-0E83-47BD-AAA3-B80A61A667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B9BC75C-03E1-4029-9FBF-1A827C190ACE}" type="pres">
      <dgm:prSet presAssocID="{ECB504B4-0E83-47BD-AAA3-B80A61A667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26B3F8A-D674-471E-8AD1-25CD4B6A8A7A}" type="pres">
      <dgm:prSet presAssocID="{EBA31453-3D12-4063-95C3-48753D00B67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4EE2A-A8C4-4514-9A24-9A0B6541E49A}" type="pres">
      <dgm:prSet presAssocID="{47B0B382-36DC-4CB3-98A2-3E3320E4608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253E494A-8131-4BD5-BC21-3DAC590E4CF1}" type="pres">
      <dgm:prSet presAssocID="{47B0B382-36DC-4CB3-98A2-3E3320E4608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7C5DAED-A346-4D72-80C2-7758489DB3D8}" type="pres">
      <dgm:prSet presAssocID="{4D9ABA9E-C29A-4103-B84E-8B75C301B63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57B76-4717-45F9-9247-98797910110B}" type="pres">
      <dgm:prSet presAssocID="{DF2211CE-5DAD-434C-973C-0B68FCA3A85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0A1FB0D3-C637-4C8B-9D3F-CD60905DE36B}" type="pres">
      <dgm:prSet presAssocID="{DF2211CE-5DAD-434C-973C-0B68FCA3A85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6D9DC46-16CE-4C1B-B9AA-044098862F47}" type="pres">
      <dgm:prSet presAssocID="{AD2C4556-6C25-4429-99A3-7C368D33278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79E00-6B1D-4ADA-B947-133369784D90}" type="pres">
      <dgm:prSet presAssocID="{EC7A7986-B8B6-4275-87A8-9D50D23CC9B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4271975-7119-4EDC-95D5-3F5011A5B8DC}" type="pres">
      <dgm:prSet presAssocID="{EC7A7986-B8B6-4275-87A8-9D50D23CC9B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D8B9DE9-DBF9-446E-9CCD-19B7B691A3C7}" type="pres">
      <dgm:prSet presAssocID="{B20332DC-75BB-4008-9937-2058B985BEB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64439-D828-4C96-A5DF-DAAA05632C11}" type="pres">
      <dgm:prSet presAssocID="{7806578B-43DE-4042-9644-7C47E55AD92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918C102-0B73-45E2-8DB6-5B391850DD74}" type="pres">
      <dgm:prSet presAssocID="{7806578B-43DE-4042-9644-7C47E55AD924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C4D8857-01A6-4D98-9AD7-3AAC683F83D1}" type="pres">
      <dgm:prSet presAssocID="{329B0491-1C36-4B13-A810-72C99EB8D30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E6970E-6007-4847-B1C2-CFE432D65A70}" type="presOf" srcId="{3D06A8CD-43EA-4E77-9C9C-9B7462E15FBC}" destId="{861BFDA8-9219-4174-B181-516D8C2066F4}" srcOrd="0" destOrd="0" presId="urn:microsoft.com/office/officeart/2005/8/layout/process1"/>
    <dgm:cxn modelId="{BC3F9631-9964-4835-8DAE-67347E60F311}" srcId="{84B14BA7-FE1B-4C93-9547-FE5FB22CE7DE}" destId="{AD2C4556-6C25-4429-99A3-7C368D332783}" srcOrd="3" destOrd="0" parTransId="{BEFD9581-5D8B-40E2-BCFD-037D55F78B6D}" sibTransId="{EC7A7986-B8B6-4275-87A8-9D50D23CC9B5}"/>
    <dgm:cxn modelId="{A3BFF151-5685-4F08-A257-F3EBF274D43F}" type="presOf" srcId="{7806578B-43DE-4042-9644-7C47E55AD924}" destId="{B918C102-0B73-45E2-8DB6-5B391850DD74}" srcOrd="1" destOrd="0" presId="urn:microsoft.com/office/officeart/2005/8/layout/process1"/>
    <dgm:cxn modelId="{0171E641-3BE1-4329-8A5D-040E474605B7}" type="presOf" srcId="{EBA31453-3D12-4063-95C3-48753D00B672}" destId="{026B3F8A-D674-471E-8AD1-25CD4B6A8A7A}" srcOrd="0" destOrd="0" presId="urn:microsoft.com/office/officeart/2005/8/layout/process1"/>
    <dgm:cxn modelId="{BECC86A1-2F27-4B4B-B23A-7A8DA709DA1A}" type="presOf" srcId="{EC7A7986-B8B6-4275-87A8-9D50D23CC9B5}" destId="{DCB79E00-6B1D-4ADA-B947-133369784D90}" srcOrd="0" destOrd="0" presId="urn:microsoft.com/office/officeart/2005/8/layout/process1"/>
    <dgm:cxn modelId="{FAA339B4-2AAC-41EB-9D59-695C93A4FB73}" type="presOf" srcId="{B20332DC-75BB-4008-9937-2058B985BEB8}" destId="{3D8B9DE9-DBF9-446E-9CCD-19B7B691A3C7}" srcOrd="0" destOrd="0" presId="urn:microsoft.com/office/officeart/2005/8/layout/process1"/>
    <dgm:cxn modelId="{64D6EC27-98E2-42ED-99AE-80CA0DC627DB}" type="presOf" srcId="{ECB504B4-0E83-47BD-AAA3-B80A61A6677F}" destId="{BE17CB5E-5A25-4AE4-8A8E-40D3182ED4BA}" srcOrd="0" destOrd="0" presId="urn:microsoft.com/office/officeart/2005/8/layout/process1"/>
    <dgm:cxn modelId="{7BE22B5A-A433-4F4C-B4A8-546396B08595}" type="presOf" srcId="{ECB504B4-0E83-47BD-AAA3-B80A61A6677F}" destId="{2B9BC75C-03E1-4029-9FBF-1A827C190ACE}" srcOrd="1" destOrd="0" presId="urn:microsoft.com/office/officeart/2005/8/layout/process1"/>
    <dgm:cxn modelId="{1263E4D6-EBD9-4EEE-AC77-DD772B69453C}" type="presOf" srcId="{84B14BA7-FE1B-4C93-9547-FE5FB22CE7DE}" destId="{0F36BD71-F9B2-49FE-B7AD-7D7CD86C8ED9}" srcOrd="0" destOrd="0" presId="urn:microsoft.com/office/officeart/2005/8/layout/process1"/>
    <dgm:cxn modelId="{51F8456B-E753-40D5-BE5D-16E6A8804EC3}" type="presOf" srcId="{47B0B382-36DC-4CB3-98A2-3E3320E46085}" destId="{CF04EE2A-A8C4-4514-9A24-9A0B6541E49A}" srcOrd="0" destOrd="0" presId="urn:microsoft.com/office/officeart/2005/8/layout/process1"/>
    <dgm:cxn modelId="{7E2C0A5B-7E7F-4BB9-B8EA-102C65AD072A}" type="presOf" srcId="{4D9ABA9E-C29A-4103-B84E-8B75C301B635}" destId="{87C5DAED-A346-4D72-80C2-7758489DB3D8}" srcOrd="0" destOrd="0" presId="urn:microsoft.com/office/officeart/2005/8/layout/process1"/>
    <dgm:cxn modelId="{8493F7CD-701C-42DD-87F0-E429CD1391A3}" srcId="{84B14BA7-FE1B-4C93-9547-FE5FB22CE7DE}" destId="{329B0491-1C36-4B13-A810-72C99EB8D30F}" srcOrd="5" destOrd="0" parTransId="{EC0C8498-AA41-4326-9EA3-BA07070858D2}" sibTransId="{539B8321-4A88-4391-869B-4D7F55881E6C}"/>
    <dgm:cxn modelId="{0343404A-2621-4BD7-B6AD-BE0012ADE736}" type="presOf" srcId="{7806578B-43DE-4042-9644-7C47E55AD924}" destId="{86364439-D828-4C96-A5DF-DAAA05632C11}" srcOrd="0" destOrd="0" presId="urn:microsoft.com/office/officeart/2005/8/layout/process1"/>
    <dgm:cxn modelId="{A3495D0C-3D7C-4979-8762-31994BBC056F}" srcId="{84B14BA7-FE1B-4C93-9547-FE5FB22CE7DE}" destId="{EBA31453-3D12-4063-95C3-48753D00B672}" srcOrd="1" destOrd="0" parTransId="{EC964487-CFCA-4E92-BE0E-0347BAA6080B}" sibTransId="{47B0B382-36DC-4CB3-98A2-3E3320E46085}"/>
    <dgm:cxn modelId="{2451ED71-5228-48A4-B1AC-826747E16D0E}" type="presOf" srcId="{DF2211CE-5DAD-434C-973C-0B68FCA3A85F}" destId="{0A1FB0D3-C637-4C8B-9D3F-CD60905DE36B}" srcOrd="1" destOrd="0" presId="urn:microsoft.com/office/officeart/2005/8/layout/process1"/>
    <dgm:cxn modelId="{A520A5D2-0B0B-4C24-A1CC-FA3F31B16E0E}" srcId="{84B14BA7-FE1B-4C93-9547-FE5FB22CE7DE}" destId="{B20332DC-75BB-4008-9937-2058B985BEB8}" srcOrd="4" destOrd="0" parTransId="{C31E6E8A-49AB-4069-9EA8-36097B193C45}" sibTransId="{7806578B-43DE-4042-9644-7C47E55AD924}"/>
    <dgm:cxn modelId="{7E0B254E-E889-444D-ACFD-D52F1318F83A}" srcId="{84B14BA7-FE1B-4C93-9547-FE5FB22CE7DE}" destId="{3D06A8CD-43EA-4E77-9C9C-9B7462E15FBC}" srcOrd="0" destOrd="0" parTransId="{A059B701-6022-45CE-A0FC-FB02EE9E972B}" sibTransId="{ECB504B4-0E83-47BD-AAA3-B80A61A6677F}"/>
    <dgm:cxn modelId="{229E1261-4297-4885-9C3D-0B2D801D9E7B}" srcId="{84B14BA7-FE1B-4C93-9547-FE5FB22CE7DE}" destId="{4D9ABA9E-C29A-4103-B84E-8B75C301B635}" srcOrd="2" destOrd="0" parTransId="{B987464E-19BE-4891-BACB-818D2893D77A}" sibTransId="{DF2211CE-5DAD-434C-973C-0B68FCA3A85F}"/>
    <dgm:cxn modelId="{F0B9C492-1647-4C9C-A998-94DE727E2C4C}" type="presOf" srcId="{329B0491-1C36-4B13-A810-72C99EB8D30F}" destId="{1C4D8857-01A6-4D98-9AD7-3AAC683F83D1}" srcOrd="0" destOrd="0" presId="urn:microsoft.com/office/officeart/2005/8/layout/process1"/>
    <dgm:cxn modelId="{7782065F-5C7F-4F45-BFD4-24783993600A}" type="presOf" srcId="{EC7A7986-B8B6-4275-87A8-9D50D23CC9B5}" destId="{34271975-7119-4EDC-95D5-3F5011A5B8DC}" srcOrd="1" destOrd="0" presId="urn:microsoft.com/office/officeart/2005/8/layout/process1"/>
    <dgm:cxn modelId="{4DDBF409-AD26-4278-AF25-EE819B3E532A}" type="presOf" srcId="{47B0B382-36DC-4CB3-98A2-3E3320E46085}" destId="{253E494A-8131-4BD5-BC21-3DAC590E4CF1}" srcOrd="1" destOrd="0" presId="urn:microsoft.com/office/officeart/2005/8/layout/process1"/>
    <dgm:cxn modelId="{C9B29824-36B3-4659-94E9-BA9FADDCB1BE}" type="presOf" srcId="{DF2211CE-5DAD-434C-973C-0B68FCA3A85F}" destId="{C8757B76-4717-45F9-9247-98797910110B}" srcOrd="0" destOrd="0" presId="urn:microsoft.com/office/officeart/2005/8/layout/process1"/>
    <dgm:cxn modelId="{9B69D24E-E11F-48A3-AD9F-A75A75EA96F9}" type="presOf" srcId="{AD2C4556-6C25-4429-99A3-7C368D332783}" destId="{96D9DC46-16CE-4C1B-B9AA-044098862F47}" srcOrd="0" destOrd="0" presId="urn:microsoft.com/office/officeart/2005/8/layout/process1"/>
    <dgm:cxn modelId="{BDEDB8E2-4925-42BC-A8B8-70764D345C45}" type="presParOf" srcId="{0F36BD71-F9B2-49FE-B7AD-7D7CD86C8ED9}" destId="{861BFDA8-9219-4174-B181-516D8C2066F4}" srcOrd="0" destOrd="0" presId="urn:microsoft.com/office/officeart/2005/8/layout/process1"/>
    <dgm:cxn modelId="{49F7DE4D-C0A4-45C6-A3B3-66C8FE04238B}" type="presParOf" srcId="{0F36BD71-F9B2-49FE-B7AD-7D7CD86C8ED9}" destId="{BE17CB5E-5A25-4AE4-8A8E-40D3182ED4BA}" srcOrd="1" destOrd="0" presId="urn:microsoft.com/office/officeart/2005/8/layout/process1"/>
    <dgm:cxn modelId="{A254C7D6-DB52-4B36-8D72-9AF1603FEF9F}" type="presParOf" srcId="{BE17CB5E-5A25-4AE4-8A8E-40D3182ED4BA}" destId="{2B9BC75C-03E1-4029-9FBF-1A827C190ACE}" srcOrd="0" destOrd="0" presId="urn:microsoft.com/office/officeart/2005/8/layout/process1"/>
    <dgm:cxn modelId="{048BBDC1-B265-405C-9958-3CA739747644}" type="presParOf" srcId="{0F36BD71-F9B2-49FE-B7AD-7D7CD86C8ED9}" destId="{026B3F8A-D674-471E-8AD1-25CD4B6A8A7A}" srcOrd="2" destOrd="0" presId="urn:microsoft.com/office/officeart/2005/8/layout/process1"/>
    <dgm:cxn modelId="{6E73F2F0-2A3C-493B-AA4A-C75AC767B0A8}" type="presParOf" srcId="{0F36BD71-F9B2-49FE-B7AD-7D7CD86C8ED9}" destId="{CF04EE2A-A8C4-4514-9A24-9A0B6541E49A}" srcOrd="3" destOrd="0" presId="urn:microsoft.com/office/officeart/2005/8/layout/process1"/>
    <dgm:cxn modelId="{3EF74843-323F-40D7-AA68-9B673DD5C330}" type="presParOf" srcId="{CF04EE2A-A8C4-4514-9A24-9A0B6541E49A}" destId="{253E494A-8131-4BD5-BC21-3DAC590E4CF1}" srcOrd="0" destOrd="0" presId="urn:microsoft.com/office/officeart/2005/8/layout/process1"/>
    <dgm:cxn modelId="{FD00BB97-4280-4DB6-95A6-2804EEC84443}" type="presParOf" srcId="{0F36BD71-F9B2-49FE-B7AD-7D7CD86C8ED9}" destId="{87C5DAED-A346-4D72-80C2-7758489DB3D8}" srcOrd="4" destOrd="0" presId="urn:microsoft.com/office/officeart/2005/8/layout/process1"/>
    <dgm:cxn modelId="{AB32B96D-A27D-4E7D-920C-3DABABCF30F0}" type="presParOf" srcId="{0F36BD71-F9B2-49FE-B7AD-7D7CD86C8ED9}" destId="{C8757B76-4717-45F9-9247-98797910110B}" srcOrd="5" destOrd="0" presId="urn:microsoft.com/office/officeart/2005/8/layout/process1"/>
    <dgm:cxn modelId="{9E8A5CBB-73E6-477D-A2F6-9C03592EF804}" type="presParOf" srcId="{C8757B76-4717-45F9-9247-98797910110B}" destId="{0A1FB0D3-C637-4C8B-9D3F-CD60905DE36B}" srcOrd="0" destOrd="0" presId="urn:microsoft.com/office/officeart/2005/8/layout/process1"/>
    <dgm:cxn modelId="{8D3C0D27-7AFF-458B-8087-539891DBD138}" type="presParOf" srcId="{0F36BD71-F9B2-49FE-B7AD-7D7CD86C8ED9}" destId="{96D9DC46-16CE-4C1B-B9AA-044098862F47}" srcOrd="6" destOrd="0" presId="urn:microsoft.com/office/officeart/2005/8/layout/process1"/>
    <dgm:cxn modelId="{F48ACA8D-EEA4-40AB-BA99-603BA7A9BABF}" type="presParOf" srcId="{0F36BD71-F9B2-49FE-B7AD-7D7CD86C8ED9}" destId="{DCB79E00-6B1D-4ADA-B947-133369784D90}" srcOrd="7" destOrd="0" presId="urn:microsoft.com/office/officeart/2005/8/layout/process1"/>
    <dgm:cxn modelId="{23654E11-0DFC-418A-9050-45E9D0D2FD6C}" type="presParOf" srcId="{DCB79E00-6B1D-4ADA-B947-133369784D90}" destId="{34271975-7119-4EDC-95D5-3F5011A5B8DC}" srcOrd="0" destOrd="0" presId="urn:microsoft.com/office/officeart/2005/8/layout/process1"/>
    <dgm:cxn modelId="{46A3ED4D-7C18-4E56-8074-596AE6C417F6}" type="presParOf" srcId="{0F36BD71-F9B2-49FE-B7AD-7D7CD86C8ED9}" destId="{3D8B9DE9-DBF9-446E-9CCD-19B7B691A3C7}" srcOrd="8" destOrd="0" presId="urn:microsoft.com/office/officeart/2005/8/layout/process1"/>
    <dgm:cxn modelId="{DD2CBED9-900D-4E36-B596-5D2D4E6ED3DF}" type="presParOf" srcId="{0F36BD71-F9B2-49FE-B7AD-7D7CD86C8ED9}" destId="{86364439-D828-4C96-A5DF-DAAA05632C11}" srcOrd="9" destOrd="0" presId="urn:microsoft.com/office/officeart/2005/8/layout/process1"/>
    <dgm:cxn modelId="{654DEDBF-385F-4105-BDF7-5F8CC0B371E1}" type="presParOf" srcId="{86364439-D828-4C96-A5DF-DAAA05632C11}" destId="{B918C102-0B73-45E2-8DB6-5B391850DD74}" srcOrd="0" destOrd="0" presId="urn:microsoft.com/office/officeart/2005/8/layout/process1"/>
    <dgm:cxn modelId="{11809F60-1EDC-4889-B5A3-8FEE23BDB944}" type="presParOf" srcId="{0F36BD71-F9B2-49FE-B7AD-7D7CD86C8ED9}" destId="{1C4D8857-01A6-4D98-9AD7-3AAC683F83D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B14BA7-FE1B-4C93-9547-FE5FB22CE7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06A8CD-43EA-4E77-9C9C-9B7462E15FB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User Selects Flight Area</a:t>
          </a:r>
          <a:endParaRPr lang="en-US" dirty="0"/>
        </a:p>
      </dgm:t>
    </dgm:pt>
    <dgm:pt modelId="{A059B701-6022-45CE-A0FC-FB02EE9E972B}" type="parTrans" cxnId="{7E0B254E-E889-444D-ACFD-D52F1318F83A}">
      <dgm:prSet/>
      <dgm:spPr/>
      <dgm:t>
        <a:bodyPr/>
        <a:lstStyle/>
        <a:p>
          <a:endParaRPr lang="en-US"/>
        </a:p>
      </dgm:t>
    </dgm:pt>
    <dgm:pt modelId="{ECB504B4-0E83-47BD-AAA3-B80A61A6677F}" type="sibTrans" cxnId="{7E0B254E-E889-444D-ACFD-D52F1318F83A}">
      <dgm:prSet/>
      <dgm:spPr/>
      <dgm:t>
        <a:bodyPr/>
        <a:lstStyle/>
        <a:p>
          <a:endParaRPr lang="en-US"/>
        </a:p>
      </dgm:t>
    </dgm:pt>
    <dgm:pt modelId="{EBA31453-3D12-4063-95C3-48753D00B672}">
      <dgm:prSet phldrT="[Text]"/>
      <dgm:spPr/>
      <dgm:t>
        <a:bodyPr/>
        <a:lstStyle/>
        <a:p>
          <a:r>
            <a:rPr lang="en-US" dirty="0" smtClean="0"/>
            <a:t>Software Generates Flight Paths</a:t>
          </a:r>
          <a:endParaRPr lang="en-US" dirty="0"/>
        </a:p>
      </dgm:t>
    </dgm:pt>
    <dgm:pt modelId="{EC964487-CFCA-4E92-BE0E-0347BAA6080B}" type="parTrans" cxnId="{A3495D0C-3D7C-4979-8762-31994BBC056F}">
      <dgm:prSet/>
      <dgm:spPr/>
      <dgm:t>
        <a:bodyPr/>
        <a:lstStyle/>
        <a:p>
          <a:endParaRPr lang="en-US"/>
        </a:p>
      </dgm:t>
    </dgm:pt>
    <dgm:pt modelId="{47B0B382-36DC-4CB3-98A2-3E3320E46085}" type="sibTrans" cxnId="{A3495D0C-3D7C-4979-8762-31994BBC056F}">
      <dgm:prSet/>
      <dgm:spPr/>
      <dgm:t>
        <a:bodyPr/>
        <a:lstStyle/>
        <a:p>
          <a:endParaRPr lang="en-US"/>
        </a:p>
      </dgm:t>
    </dgm:pt>
    <dgm:pt modelId="{4D9ABA9E-C29A-4103-B84E-8B75C301B635}">
      <dgm:prSet phldrT="[Text]"/>
      <dgm:spPr/>
      <dgm:t>
        <a:bodyPr/>
        <a:lstStyle/>
        <a:p>
          <a:r>
            <a:rPr lang="en-US" dirty="0" smtClean="0"/>
            <a:t>User Uploads Flight Paths to Drone</a:t>
          </a:r>
        </a:p>
      </dgm:t>
    </dgm:pt>
    <dgm:pt modelId="{B987464E-19BE-4891-BACB-818D2893D77A}" type="parTrans" cxnId="{229E1261-4297-4885-9C3D-0B2D801D9E7B}">
      <dgm:prSet/>
      <dgm:spPr/>
      <dgm:t>
        <a:bodyPr/>
        <a:lstStyle/>
        <a:p>
          <a:endParaRPr lang="en-US"/>
        </a:p>
      </dgm:t>
    </dgm:pt>
    <dgm:pt modelId="{DF2211CE-5DAD-434C-973C-0B68FCA3A85F}" type="sibTrans" cxnId="{229E1261-4297-4885-9C3D-0B2D801D9E7B}">
      <dgm:prSet/>
      <dgm:spPr/>
      <dgm:t>
        <a:bodyPr/>
        <a:lstStyle/>
        <a:p>
          <a:endParaRPr lang="en-US"/>
        </a:p>
      </dgm:t>
    </dgm:pt>
    <dgm:pt modelId="{AD2C4556-6C25-4429-99A3-7C368D332783}">
      <dgm:prSet/>
      <dgm:spPr/>
      <dgm:t>
        <a:bodyPr/>
        <a:lstStyle/>
        <a:p>
          <a:r>
            <a:rPr lang="en-US" dirty="0" smtClean="0"/>
            <a:t>Drone Maps Area</a:t>
          </a:r>
          <a:endParaRPr lang="en-US" dirty="0"/>
        </a:p>
      </dgm:t>
    </dgm:pt>
    <dgm:pt modelId="{BEFD9581-5D8B-40E2-BCFD-037D55F78B6D}" type="parTrans" cxnId="{BC3F9631-9964-4835-8DAE-67347E60F311}">
      <dgm:prSet/>
      <dgm:spPr/>
      <dgm:t>
        <a:bodyPr/>
        <a:lstStyle/>
        <a:p>
          <a:endParaRPr lang="en-US"/>
        </a:p>
      </dgm:t>
    </dgm:pt>
    <dgm:pt modelId="{EC7A7986-B8B6-4275-87A8-9D50D23CC9B5}" type="sibTrans" cxnId="{BC3F9631-9964-4835-8DAE-67347E60F311}">
      <dgm:prSet/>
      <dgm:spPr/>
      <dgm:t>
        <a:bodyPr/>
        <a:lstStyle/>
        <a:p>
          <a:endParaRPr lang="en-US"/>
        </a:p>
      </dgm:t>
    </dgm:pt>
    <dgm:pt modelId="{B20332DC-75BB-4008-9937-2058B985BEB8}">
      <dgm:prSet/>
      <dgm:spPr/>
      <dgm:t>
        <a:bodyPr/>
        <a:lstStyle/>
        <a:p>
          <a:r>
            <a:rPr lang="en-US" dirty="0" smtClean="0"/>
            <a:t>Software Stitches Map</a:t>
          </a:r>
          <a:endParaRPr lang="en-US" dirty="0"/>
        </a:p>
      </dgm:t>
    </dgm:pt>
    <dgm:pt modelId="{C31E6E8A-49AB-4069-9EA8-36097B193C45}" type="parTrans" cxnId="{A520A5D2-0B0B-4C24-A1CC-FA3F31B16E0E}">
      <dgm:prSet/>
      <dgm:spPr/>
      <dgm:t>
        <a:bodyPr/>
        <a:lstStyle/>
        <a:p>
          <a:endParaRPr lang="en-US"/>
        </a:p>
      </dgm:t>
    </dgm:pt>
    <dgm:pt modelId="{7806578B-43DE-4042-9644-7C47E55AD924}" type="sibTrans" cxnId="{A520A5D2-0B0B-4C24-A1CC-FA3F31B16E0E}">
      <dgm:prSet/>
      <dgm:spPr/>
      <dgm:t>
        <a:bodyPr/>
        <a:lstStyle/>
        <a:p>
          <a:endParaRPr lang="en-US"/>
        </a:p>
      </dgm:t>
    </dgm:pt>
    <dgm:pt modelId="{329B0491-1C36-4B13-A810-72C99EB8D30F}">
      <dgm:prSet/>
      <dgm:spPr/>
      <dgm:t>
        <a:bodyPr/>
        <a:lstStyle/>
        <a:p>
          <a:r>
            <a:rPr lang="en-US" dirty="0" smtClean="0"/>
            <a:t>Software Generates Area</a:t>
          </a:r>
          <a:endParaRPr lang="en-US" dirty="0"/>
        </a:p>
      </dgm:t>
    </dgm:pt>
    <dgm:pt modelId="{EC0C8498-AA41-4326-9EA3-BA07070858D2}" type="parTrans" cxnId="{8493F7CD-701C-42DD-87F0-E429CD1391A3}">
      <dgm:prSet/>
      <dgm:spPr/>
      <dgm:t>
        <a:bodyPr/>
        <a:lstStyle/>
        <a:p>
          <a:endParaRPr lang="en-US"/>
        </a:p>
      </dgm:t>
    </dgm:pt>
    <dgm:pt modelId="{539B8321-4A88-4391-869B-4D7F55881E6C}" type="sibTrans" cxnId="{8493F7CD-701C-42DD-87F0-E429CD1391A3}">
      <dgm:prSet/>
      <dgm:spPr/>
      <dgm:t>
        <a:bodyPr/>
        <a:lstStyle/>
        <a:p>
          <a:endParaRPr lang="en-US"/>
        </a:p>
      </dgm:t>
    </dgm:pt>
    <dgm:pt modelId="{0F36BD71-F9B2-49FE-B7AD-7D7CD86C8ED9}" type="pres">
      <dgm:prSet presAssocID="{84B14BA7-FE1B-4C93-9547-FE5FB22CE7DE}" presName="Name0" presStyleCnt="0">
        <dgm:presLayoutVars>
          <dgm:dir/>
          <dgm:resizeHandles val="exact"/>
        </dgm:presLayoutVars>
      </dgm:prSet>
      <dgm:spPr/>
    </dgm:pt>
    <dgm:pt modelId="{861BFDA8-9219-4174-B181-516D8C2066F4}" type="pres">
      <dgm:prSet presAssocID="{3D06A8CD-43EA-4E77-9C9C-9B7462E15FB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CB5E-5A25-4AE4-8A8E-40D3182ED4BA}" type="pres">
      <dgm:prSet presAssocID="{ECB504B4-0E83-47BD-AAA3-B80A61A667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B9BC75C-03E1-4029-9FBF-1A827C190ACE}" type="pres">
      <dgm:prSet presAssocID="{ECB504B4-0E83-47BD-AAA3-B80A61A667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26B3F8A-D674-471E-8AD1-25CD4B6A8A7A}" type="pres">
      <dgm:prSet presAssocID="{EBA31453-3D12-4063-95C3-48753D00B67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4EE2A-A8C4-4514-9A24-9A0B6541E49A}" type="pres">
      <dgm:prSet presAssocID="{47B0B382-36DC-4CB3-98A2-3E3320E4608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253E494A-8131-4BD5-BC21-3DAC590E4CF1}" type="pres">
      <dgm:prSet presAssocID="{47B0B382-36DC-4CB3-98A2-3E3320E4608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7C5DAED-A346-4D72-80C2-7758489DB3D8}" type="pres">
      <dgm:prSet presAssocID="{4D9ABA9E-C29A-4103-B84E-8B75C301B63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57B76-4717-45F9-9247-98797910110B}" type="pres">
      <dgm:prSet presAssocID="{DF2211CE-5DAD-434C-973C-0B68FCA3A85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0A1FB0D3-C637-4C8B-9D3F-CD60905DE36B}" type="pres">
      <dgm:prSet presAssocID="{DF2211CE-5DAD-434C-973C-0B68FCA3A85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6D9DC46-16CE-4C1B-B9AA-044098862F47}" type="pres">
      <dgm:prSet presAssocID="{AD2C4556-6C25-4429-99A3-7C368D33278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79E00-6B1D-4ADA-B947-133369784D90}" type="pres">
      <dgm:prSet presAssocID="{EC7A7986-B8B6-4275-87A8-9D50D23CC9B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4271975-7119-4EDC-95D5-3F5011A5B8DC}" type="pres">
      <dgm:prSet presAssocID="{EC7A7986-B8B6-4275-87A8-9D50D23CC9B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D8B9DE9-DBF9-446E-9CCD-19B7B691A3C7}" type="pres">
      <dgm:prSet presAssocID="{B20332DC-75BB-4008-9937-2058B985BEB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64439-D828-4C96-A5DF-DAAA05632C11}" type="pres">
      <dgm:prSet presAssocID="{7806578B-43DE-4042-9644-7C47E55AD92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918C102-0B73-45E2-8DB6-5B391850DD74}" type="pres">
      <dgm:prSet presAssocID="{7806578B-43DE-4042-9644-7C47E55AD924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C4D8857-01A6-4D98-9AD7-3AAC683F83D1}" type="pres">
      <dgm:prSet presAssocID="{329B0491-1C36-4B13-A810-72C99EB8D30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3F9631-9964-4835-8DAE-67347E60F311}" srcId="{84B14BA7-FE1B-4C93-9547-FE5FB22CE7DE}" destId="{AD2C4556-6C25-4429-99A3-7C368D332783}" srcOrd="3" destOrd="0" parTransId="{BEFD9581-5D8B-40E2-BCFD-037D55F78B6D}" sibTransId="{EC7A7986-B8B6-4275-87A8-9D50D23CC9B5}"/>
    <dgm:cxn modelId="{FE3F5CA2-D986-43B1-B5B0-17B13831CBA0}" type="presOf" srcId="{EC7A7986-B8B6-4275-87A8-9D50D23CC9B5}" destId="{DCB79E00-6B1D-4ADA-B947-133369784D90}" srcOrd="0" destOrd="0" presId="urn:microsoft.com/office/officeart/2005/8/layout/process1"/>
    <dgm:cxn modelId="{1A5ACA82-3271-45FE-AC99-DC37FC9D4101}" type="presOf" srcId="{84B14BA7-FE1B-4C93-9547-FE5FB22CE7DE}" destId="{0F36BD71-F9B2-49FE-B7AD-7D7CD86C8ED9}" srcOrd="0" destOrd="0" presId="urn:microsoft.com/office/officeart/2005/8/layout/process1"/>
    <dgm:cxn modelId="{32E2757D-D269-4FE3-A768-8A5C9FA59BE3}" type="presOf" srcId="{EC7A7986-B8B6-4275-87A8-9D50D23CC9B5}" destId="{34271975-7119-4EDC-95D5-3F5011A5B8DC}" srcOrd="1" destOrd="0" presId="urn:microsoft.com/office/officeart/2005/8/layout/process1"/>
    <dgm:cxn modelId="{45916663-D6D6-4DFC-8BB3-B13245FDDA9C}" type="presOf" srcId="{7806578B-43DE-4042-9644-7C47E55AD924}" destId="{B918C102-0B73-45E2-8DB6-5B391850DD74}" srcOrd="1" destOrd="0" presId="urn:microsoft.com/office/officeart/2005/8/layout/process1"/>
    <dgm:cxn modelId="{BCC49882-C268-4CF6-84C5-49F6F413A606}" type="presOf" srcId="{3D06A8CD-43EA-4E77-9C9C-9B7462E15FBC}" destId="{861BFDA8-9219-4174-B181-516D8C2066F4}" srcOrd="0" destOrd="0" presId="urn:microsoft.com/office/officeart/2005/8/layout/process1"/>
    <dgm:cxn modelId="{3568724D-CCCA-498F-A44E-4731F68D3639}" type="presOf" srcId="{DF2211CE-5DAD-434C-973C-0B68FCA3A85F}" destId="{C8757B76-4717-45F9-9247-98797910110B}" srcOrd="0" destOrd="0" presId="urn:microsoft.com/office/officeart/2005/8/layout/process1"/>
    <dgm:cxn modelId="{78EBD014-0FB1-4013-80C8-684DDD00C4F3}" type="presOf" srcId="{ECB504B4-0E83-47BD-AAA3-B80A61A6677F}" destId="{2B9BC75C-03E1-4029-9FBF-1A827C190ACE}" srcOrd="1" destOrd="0" presId="urn:microsoft.com/office/officeart/2005/8/layout/process1"/>
    <dgm:cxn modelId="{B4022B72-C2EA-4930-91AD-EDB25599E7B6}" type="presOf" srcId="{EBA31453-3D12-4063-95C3-48753D00B672}" destId="{026B3F8A-D674-471E-8AD1-25CD4B6A8A7A}" srcOrd="0" destOrd="0" presId="urn:microsoft.com/office/officeart/2005/8/layout/process1"/>
    <dgm:cxn modelId="{8493F7CD-701C-42DD-87F0-E429CD1391A3}" srcId="{84B14BA7-FE1B-4C93-9547-FE5FB22CE7DE}" destId="{329B0491-1C36-4B13-A810-72C99EB8D30F}" srcOrd="5" destOrd="0" parTransId="{EC0C8498-AA41-4326-9EA3-BA07070858D2}" sibTransId="{539B8321-4A88-4391-869B-4D7F55881E6C}"/>
    <dgm:cxn modelId="{04BE7D0D-991B-460A-9E5C-5F0FF26A6F0E}" type="presOf" srcId="{47B0B382-36DC-4CB3-98A2-3E3320E46085}" destId="{253E494A-8131-4BD5-BC21-3DAC590E4CF1}" srcOrd="1" destOrd="0" presId="urn:microsoft.com/office/officeart/2005/8/layout/process1"/>
    <dgm:cxn modelId="{A3495D0C-3D7C-4979-8762-31994BBC056F}" srcId="{84B14BA7-FE1B-4C93-9547-FE5FB22CE7DE}" destId="{EBA31453-3D12-4063-95C3-48753D00B672}" srcOrd="1" destOrd="0" parTransId="{EC964487-CFCA-4E92-BE0E-0347BAA6080B}" sibTransId="{47B0B382-36DC-4CB3-98A2-3E3320E46085}"/>
    <dgm:cxn modelId="{ACDBD123-1FFA-43EB-B344-C2524926288C}" type="presOf" srcId="{4D9ABA9E-C29A-4103-B84E-8B75C301B635}" destId="{87C5DAED-A346-4D72-80C2-7758489DB3D8}" srcOrd="0" destOrd="0" presId="urn:microsoft.com/office/officeart/2005/8/layout/process1"/>
    <dgm:cxn modelId="{A520A5D2-0B0B-4C24-A1CC-FA3F31B16E0E}" srcId="{84B14BA7-FE1B-4C93-9547-FE5FB22CE7DE}" destId="{B20332DC-75BB-4008-9937-2058B985BEB8}" srcOrd="4" destOrd="0" parTransId="{C31E6E8A-49AB-4069-9EA8-36097B193C45}" sibTransId="{7806578B-43DE-4042-9644-7C47E55AD924}"/>
    <dgm:cxn modelId="{D3E7E72B-C5E5-4908-95CB-DCCD06C4BB6D}" type="presOf" srcId="{DF2211CE-5DAD-434C-973C-0B68FCA3A85F}" destId="{0A1FB0D3-C637-4C8B-9D3F-CD60905DE36B}" srcOrd="1" destOrd="0" presId="urn:microsoft.com/office/officeart/2005/8/layout/process1"/>
    <dgm:cxn modelId="{F4572FAC-8936-4762-8740-1CDB464E036B}" type="presOf" srcId="{47B0B382-36DC-4CB3-98A2-3E3320E46085}" destId="{CF04EE2A-A8C4-4514-9A24-9A0B6541E49A}" srcOrd="0" destOrd="0" presId="urn:microsoft.com/office/officeart/2005/8/layout/process1"/>
    <dgm:cxn modelId="{7D2A093A-A6F9-4920-AC79-64095CFF4CCC}" type="presOf" srcId="{B20332DC-75BB-4008-9937-2058B985BEB8}" destId="{3D8B9DE9-DBF9-446E-9CCD-19B7B691A3C7}" srcOrd="0" destOrd="0" presId="urn:microsoft.com/office/officeart/2005/8/layout/process1"/>
    <dgm:cxn modelId="{7E0B254E-E889-444D-ACFD-D52F1318F83A}" srcId="{84B14BA7-FE1B-4C93-9547-FE5FB22CE7DE}" destId="{3D06A8CD-43EA-4E77-9C9C-9B7462E15FBC}" srcOrd="0" destOrd="0" parTransId="{A059B701-6022-45CE-A0FC-FB02EE9E972B}" sibTransId="{ECB504B4-0E83-47BD-AAA3-B80A61A6677F}"/>
    <dgm:cxn modelId="{229E1261-4297-4885-9C3D-0B2D801D9E7B}" srcId="{84B14BA7-FE1B-4C93-9547-FE5FB22CE7DE}" destId="{4D9ABA9E-C29A-4103-B84E-8B75C301B635}" srcOrd="2" destOrd="0" parTransId="{B987464E-19BE-4891-BACB-818D2893D77A}" sibTransId="{DF2211CE-5DAD-434C-973C-0B68FCA3A85F}"/>
    <dgm:cxn modelId="{FBB4997C-F4DD-47A4-B1E7-C0F14C583ABF}" type="presOf" srcId="{ECB504B4-0E83-47BD-AAA3-B80A61A6677F}" destId="{BE17CB5E-5A25-4AE4-8A8E-40D3182ED4BA}" srcOrd="0" destOrd="0" presId="urn:microsoft.com/office/officeart/2005/8/layout/process1"/>
    <dgm:cxn modelId="{B5840973-B4FC-452F-9368-DCC6767CC00E}" type="presOf" srcId="{329B0491-1C36-4B13-A810-72C99EB8D30F}" destId="{1C4D8857-01A6-4D98-9AD7-3AAC683F83D1}" srcOrd="0" destOrd="0" presId="urn:microsoft.com/office/officeart/2005/8/layout/process1"/>
    <dgm:cxn modelId="{632B731D-87A8-4C05-8D07-ED9B428EDEB1}" type="presOf" srcId="{7806578B-43DE-4042-9644-7C47E55AD924}" destId="{86364439-D828-4C96-A5DF-DAAA05632C11}" srcOrd="0" destOrd="0" presId="urn:microsoft.com/office/officeart/2005/8/layout/process1"/>
    <dgm:cxn modelId="{316A9051-411A-4D47-894D-E6D14487C94B}" type="presOf" srcId="{AD2C4556-6C25-4429-99A3-7C368D332783}" destId="{96D9DC46-16CE-4C1B-B9AA-044098862F47}" srcOrd="0" destOrd="0" presId="urn:microsoft.com/office/officeart/2005/8/layout/process1"/>
    <dgm:cxn modelId="{51D4F9D5-3A28-4095-A253-E0D8636DE7CA}" type="presParOf" srcId="{0F36BD71-F9B2-49FE-B7AD-7D7CD86C8ED9}" destId="{861BFDA8-9219-4174-B181-516D8C2066F4}" srcOrd="0" destOrd="0" presId="urn:microsoft.com/office/officeart/2005/8/layout/process1"/>
    <dgm:cxn modelId="{932294B4-2E6D-4566-979F-EC9409ED84DE}" type="presParOf" srcId="{0F36BD71-F9B2-49FE-B7AD-7D7CD86C8ED9}" destId="{BE17CB5E-5A25-4AE4-8A8E-40D3182ED4BA}" srcOrd="1" destOrd="0" presId="urn:microsoft.com/office/officeart/2005/8/layout/process1"/>
    <dgm:cxn modelId="{324DB50A-6ACE-411B-AF85-664F7DD36026}" type="presParOf" srcId="{BE17CB5E-5A25-4AE4-8A8E-40D3182ED4BA}" destId="{2B9BC75C-03E1-4029-9FBF-1A827C190ACE}" srcOrd="0" destOrd="0" presId="urn:microsoft.com/office/officeart/2005/8/layout/process1"/>
    <dgm:cxn modelId="{6B1CDA00-B6E9-43DA-B944-4D1B79915131}" type="presParOf" srcId="{0F36BD71-F9B2-49FE-B7AD-7D7CD86C8ED9}" destId="{026B3F8A-D674-471E-8AD1-25CD4B6A8A7A}" srcOrd="2" destOrd="0" presId="urn:microsoft.com/office/officeart/2005/8/layout/process1"/>
    <dgm:cxn modelId="{C18C9CCC-37C5-445D-B3B6-74540703FCC5}" type="presParOf" srcId="{0F36BD71-F9B2-49FE-B7AD-7D7CD86C8ED9}" destId="{CF04EE2A-A8C4-4514-9A24-9A0B6541E49A}" srcOrd="3" destOrd="0" presId="urn:microsoft.com/office/officeart/2005/8/layout/process1"/>
    <dgm:cxn modelId="{146A3149-FDA1-410B-AC98-A8FF6B9E5E97}" type="presParOf" srcId="{CF04EE2A-A8C4-4514-9A24-9A0B6541E49A}" destId="{253E494A-8131-4BD5-BC21-3DAC590E4CF1}" srcOrd="0" destOrd="0" presId="urn:microsoft.com/office/officeart/2005/8/layout/process1"/>
    <dgm:cxn modelId="{ADA95699-F0A3-414F-AF97-31DD56C2034F}" type="presParOf" srcId="{0F36BD71-F9B2-49FE-B7AD-7D7CD86C8ED9}" destId="{87C5DAED-A346-4D72-80C2-7758489DB3D8}" srcOrd="4" destOrd="0" presId="urn:microsoft.com/office/officeart/2005/8/layout/process1"/>
    <dgm:cxn modelId="{3866AFBF-8C81-4D20-BB9D-81AE7449700C}" type="presParOf" srcId="{0F36BD71-F9B2-49FE-B7AD-7D7CD86C8ED9}" destId="{C8757B76-4717-45F9-9247-98797910110B}" srcOrd="5" destOrd="0" presId="urn:microsoft.com/office/officeart/2005/8/layout/process1"/>
    <dgm:cxn modelId="{93449E7D-77C3-4D11-B631-E690D2A8C395}" type="presParOf" srcId="{C8757B76-4717-45F9-9247-98797910110B}" destId="{0A1FB0D3-C637-4C8B-9D3F-CD60905DE36B}" srcOrd="0" destOrd="0" presId="urn:microsoft.com/office/officeart/2005/8/layout/process1"/>
    <dgm:cxn modelId="{73BB56FA-35A5-449A-A194-B88FEC9076BF}" type="presParOf" srcId="{0F36BD71-F9B2-49FE-B7AD-7D7CD86C8ED9}" destId="{96D9DC46-16CE-4C1B-B9AA-044098862F47}" srcOrd="6" destOrd="0" presId="urn:microsoft.com/office/officeart/2005/8/layout/process1"/>
    <dgm:cxn modelId="{971B2F69-E642-4F0C-8CBD-464342DC1E63}" type="presParOf" srcId="{0F36BD71-F9B2-49FE-B7AD-7D7CD86C8ED9}" destId="{DCB79E00-6B1D-4ADA-B947-133369784D90}" srcOrd="7" destOrd="0" presId="urn:microsoft.com/office/officeart/2005/8/layout/process1"/>
    <dgm:cxn modelId="{B4D02D09-D36B-4F20-B0A3-874F06767044}" type="presParOf" srcId="{DCB79E00-6B1D-4ADA-B947-133369784D90}" destId="{34271975-7119-4EDC-95D5-3F5011A5B8DC}" srcOrd="0" destOrd="0" presId="urn:microsoft.com/office/officeart/2005/8/layout/process1"/>
    <dgm:cxn modelId="{17F6611B-A9DD-4890-801A-61D1A65BD88E}" type="presParOf" srcId="{0F36BD71-F9B2-49FE-B7AD-7D7CD86C8ED9}" destId="{3D8B9DE9-DBF9-446E-9CCD-19B7B691A3C7}" srcOrd="8" destOrd="0" presId="urn:microsoft.com/office/officeart/2005/8/layout/process1"/>
    <dgm:cxn modelId="{C4BC0C77-84BA-43A7-8D73-DC232217CE57}" type="presParOf" srcId="{0F36BD71-F9B2-49FE-B7AD-7D7CD86C8ED9}" destId="{86364439-D828-4C96-A5DF-DAAA05632C11}" srcOrd="9" destOrd="0" presId="urn:microsoft.com/office/officeart/2005/8/layout/process1"/>
    <dgm:cxn modelId="{655C0F43-3243-4F51-B76E-4FFF99987F1B}" type="presParOf" srcId="{86364439-D828-4C96-A5DF-DAAA05632C11}" destId="{B918C102-0B73-45E2-8DB6-5B391850DD74}" srcOrd="0" destOrd="0" presId="urn:microsoft.com/office/officeart/2005/8/layout/process1"/>
    <dgm:cxn modelId="{57C6B968-BB6B-4202-93E7-BA3D40A9C7FA}" type="presParOf" srcId="{0F36BD71-F9B2-49FE-B7AD-7D7CD86C8ED9}" destId="{1C4D8857-01A6-4D98-9AD7-3AAC683F83D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B14BA7-FE1B-4C93-9547-FE5FB22CE7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06A8CD-43EA-4E77-9C9C-9B7462E15FBC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User Selects Flight Area</a:t>
          </a:r>
          <a:endParaRPr lang="en-US" dirty="0"/>
        </a:p>
      </dgm:t>
    </dgm:pt>
    <dgm:pt modelId="{A059B701-6022-45CE-A0FC-FB02EE9E972B}" type="parTrans" cxnId="{7E0B254E-E889-444D-ACFD-D52F1318F83A}">
      <dgm:prSet/>
      <dgm:spPr/>
      <dgm:t>
        <a:bodyPr/>
        <a:lstStyle/>
        <a:p>
          <a:endParaRPr lang="en-US"/>
        </a:p>
      </dgm:t>
    </dgm:pt>
    <dgm:pt modelId="{ECB504B4-0E83-47BD-AAA3-B80A61A6677F}" type="sibTrans" cxnId="{7E0B254E-E889-444D-ACFD-D52F1318F83A}">
      <dgm:prSet/>
      <dgm:spPr/>
      <dgm:t>
        <a:bodyPr/>
        <a:lstStyle/>
        <a:p>
          <a:endParaRPr lang="en-US"/>
        </a:p>
      </dgm:t>
    </dgm:pt>
    <dgm:pt modelId="{EBA31453-3D12-4063-95C3-48753D00B672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Software Generates Flight Paths</a:t>
          </a:r>
          <a:endParaRPr lang="en-US" dirty="0"/>
        </a:p>
      </dgm:t>
    </dgm:pt>
    <dgm:pt modelId="{EC964487-CFCA-4E92-BE0E-0347BAA6080B}" type="parTrans" cxnId="{A3495D0C-3D7C-4979-8762-31994BBC056F}">
      <dgm:prSet/>
      <dgm:spPr/>
      <dgm:t>
        <a:bodyPr/>
        <a:lstStyle/>
        <a:p>
          <a:endParaRPr lang="en-US"/>
        </a:p>
      </dgm:t>
    </dgm:pt>
    <dgm:pt modelId="{47B0B382-36DC-4CB3-98A2-3E3320E46085}" type="sibTrans" cxnId="{A3495D0C-3D7C-4979-8762-31994BBC056F}">
      <dgm:prSet/>
      <dgm:spPr/>
      <dgm:t>
        <a:bodyPr/>
        <a:lstStyle/>
        <a:p>
          <a:endParaRPr lang="en-US"/>
        </a:p>
      </dgm:t>
    </dgm:pt>
    <dgm:pt modelId="{4D9ABA9E-C29A-4103-B84E-8B75C301B635}">
      <dgm:prSet phldrT="[Text]"/>
      <dgm:spPr/>
      <dgm:t>
        <a:bodyPr/>
        <a:lstStyle/>
        <a:p>
          <a:r>
            <a:rPr lang="en-US" dirty="0" smtClean="0"/>
            <a:t>User Uploads Flight Paths to Drone</a:t>
          </a:r>
        </a:p>
      </dgm:t>
    </dgm:pt>
    <dgm:pt modelId="{B987464E-19BE-4891-BACB-818D2893D77A}" type="parTrans" cxnId="{229E1261-4297-4885-9C3D-0B2D801D9E7B}">
      <dgm:prSet/>
      <dgm:spPr/>
      <dgm:t>
        <a:bodyPr/>
        <a:lstStyle/>
        <a:p>
          <a:endParaRPr lang="en-US"/>
        </a:p>
      </dgm:t>
    </dgm:pt>
    <dgm:pt modelId="{DF2211CE-5DAD-434C-973C-0B68FCA3A85F}" type="sibTrans" cxnId="{229E1261-4297-4885-9C3D-0B2D801D9E7B}">
      <dgm:prSet/>
      <dgm:spPr/>
      <dgm:t>
        <a:bodyPr/>
        <a:lstStyle/>
        <a:p>
          <a:endParaRPr lang="en-US"/>
        </a:p>
      </dgm:t>
    </dgm:pt>
    <dgm:pt modelId="{AD2C4556-6C25-4429-99A3-7C368D332783}">
      <dgm:prSet/>
      <dgm:spPr/>
      <dgm:t>
        <a:bodyPr/>
        <a:lstStyle/>
        <a:p>
          <a:r>
            <a:rPr lang="en-US" dirty="0" smtClean="0"/>
            <a:t>Drone Maps Area</a:t>
          </a:r>
          <a:endParaRPr lang="en-US" dirty="0"/>
        </a:p>
      </dgm:t>
    </dgm:pt>
    <dgm:pt modelId="{BEFD9581-5D8B-40E2-BCFD-037D55F78B6D}" type="parTrans" cxnId="{BC3F9631-9964-4835-8DAE-67347E60F311}">
      <dgm:prSet/>
      <dgm:spPr/>
      <dgm:t>
        <a:bodyPr/>
        <a:lstStyle/>
        <a:p>
          <a:endParaRPr lang="en-US"/>
        </a:p>
      </dgm:t>
    </dgm:pt>
    <dgm:pt modelId="{EC7A7986-B8B6-4275-87A8-9D50D23CC9B5}" type="sibTrans" cxnId="{BC3F9631-9964-4835-8DAE-67347E60F311}">
      <dgm:prSet/>
      <dgm:spPr/>
      <dgm:t>
        <a:bodyPr/>
        <a:lstStyle/>
        <a:p>
          <a:endParaRPr lang="en-US"/>
        </a:p>
      </dgm:t>
    </dgm:pt>
    <dgm:pt modelId="{B20332DC-75BB-4008-9937-2058B985BEB8}">
      <dgm:prSet/>
      <dgm:spPr/>
      <dgm:t>
        <a:bodyPr/>
        <a:lstStyle/>
        <a:p>
          <a:r>
            <a:rPr lang="en-US" dirty="0" smtClean="0"/>
            <a:t>Software Stitches Map</a:t>
          </a:r>
          <a:endParaRPr lang="en-US" dirty="0"/>
        </a:p>
      </dgm:t>
    </dgm:pt>
    <dgm:pt modelId="{C31E6E8A-49AB-4069-9EA8-36097B193C45}" type="parTrans" cxnId="{A520A5D2-0B0B-4C24-A1CC-FA3F31B16E0E}">
      <dgm:prSet/>
      <dgm:spPr/>
      <dgm:t>
        <a:bodyPr/>
        <a:lstStyle/>
        <a:p>
          <a:endParaRPr lang="en-US"/>
        </a:p>
      </dgm:t>
    </dgm:pt>
    <dgm:pt modelId="{7806578B-43DE-4042-9644-7C47E55AD924}" type="sibTrans" cxnId="{A520A5D2-0B0B-4C24-A1CC-FA3F31B16E0E}">
      <dgm:prSet/>
      <dgm:spPr/>
      <dgm:t>
        <a:bodyPr/>
        <a:lstStyle/>
        <a:p>
          <a:endParaRPr lang="en-US"/>
        </a:p>
      </dgm:t>
    </dgm:pt>
    <dgm:pt modelId="{329B0491-1C36-4B13-A810-72C99EB8D30F}">
      <dgm:prSet/>
      <dgm:spPr/>
      <dgm:t>
        <a:bodyPr/>
        <a:lstStyle/>
        <a:p>
          <a:r>
            <a:rPr lang="en-US" dirty="0" smtClean="0"/>
            <a:t>Software Generates Area</a:t>
          </a:r>
          <a:endParaRPr lang="en-US" dirty="0"/>
        </a:p>
      </dgm:t>
    </dgm:pt>
    <dgm:pt modelId="{EC0C8498-AA41-4326-9EA3-BA07070858D2}" type="parTrans" cxnId="{8493F7CD-701C-42DD-87F0-E429CD1391A3}">
      <dgm:prSet/>
      <dgm:spPr/>
      <dgm:t>
        <a:bodyPr/>
        <a:lstStyle/>
        <a:p>
          <a:endParaRPr lang="en-US"/>
        </a:p>
      </dgm:t>
    </dgm:pt>
    <dgm:pt modelId="{539B8321-4A88-4391-869B-4D7F55881E6C}" type="sibTrans" cxnId="{8493F7CD-701C-42DD-87F0-E429CD1391A3}">
      <dgm:prSet/>
      <dgm:spPr/>
      <dgm:t>
        <a:bodyPr/>
        <a:lstStyle/>
        <a:p>
          <a:endParaRPr lang="en-US"/>
        </a:p>
      </dgm:t>
    </dgm:pt>
    <dgm:pt modelId="{0F36BD71-F9B2-49FE-B7AD-7D7CD86C8ED9}" type="pres">
      <dgm:prSet presAssocID="{84B14BA7-FE1B-4C93-9547-FE5FB22CE7DE}" presName="Name0" presStyleCnt="0">
        <dgm:presLayoutVars>
          <dgm:dir/>
          <dgm:resizeHandles val="exact"/>
        </dgm:presLayoutVars>
      </dgm:prSet>
      <dgm:spPr/>
    </dgm:pt>
    <dgm:pt modelId="{861BFDA8-9219-4174-B181-516D8C2066F4}" type="pres">
      <dgm:prSet presAssocID="{3D06A8CD-43EA-4E77-9C9C-9B7462E15FB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CB5E-5A25-4AE4-8A8E-40D3182ED4BA}" type="pres">
      <dgm:prSet presAssocID="{ECB504B4-0E83-47BD-AAA3-B80A61A667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B9BC75C-03E1-4029-9FBF-1A827C190ACE}" type="pres">
      <dgm:prSet presAssocID="{ECB504B4-0E83-47BD-AAA3-B80A61A667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26B3F8A-D674-471E-8AD1-25CD4B6A8A7A}" type="pres">
      <dgm:prSet presAssocID="{EBA31453-3D12-4063-95C3-48753D00B67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4EE2A-A8C4-4514-9A24-9A0B6541E49A}" type="pres">
      <dgm:prSet presAssocID="{47B0B382-36DC-4CB3-98A2-3E3320E4608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253E494A-8131-4BD5-BC21-3DAC590E4CF1}" type="pres">
      <dgm:prSet presAssocID="{47B0B382-36DC-4CB3-98A2-3E3320E4608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7C5DAED-A346-4D72-80C2-7758489DB3D8}" type="pres">
      <dgm:prSet presAssocID="{4D9ABA9E-C29A-4103-B84E-8B75C301B63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57B76-4717-45F9-9247-98797910110B}" type="pres">
      <dgm:prSet presAssocID="{DF2211CE-5DAD-434C-973C-0B68FCA3A85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0A1FB0D3-C637-4C8B-9D3F-CD60905DE36B}" type="pres">
      <dgm:prSet presAssocID="{DF2211CE-5DAD-434C-973C-0B68FCA3A85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6D9DC46-16CE-4C1B-B9AA-044098862F47}" type="pres">
      <dgm:prSet presAssocID="{AD2C4556-6C25-4429-99A3-7C368D33278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79E00-6B1D-4ADA-B947-133369784D90}" type="pres">
      <dgm:prSet presAssocID="{EC7A7986-B8B6-4275-87A8-9D50D23CC9B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4271975-7119-4EDC-95D5-3F5011A5B8DC}" type="pres">
      <dgm:prSet presAssocID="{EC7A7986-B8B6-4275-87A8-9D50D23CC9B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D8B9DE9-DBF9-446E-9CCD-19B7B691A3C7}" type="pres">
      <dgm:prSet presAssocID="{B20332DC-75BB-4008-9937-2058B985BEB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64439-D828-4C96-A5DF-DAAA05632C11}" type="pres">
      <dgm:prSet presAssocID="{7806578B-43DE-4042-9644-7C47E55AD92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918C102-0B73-45E2-8DB6-5B391850DD74}" type="pres">
      <dgm:prSet presAssocID="{7806578B-43DE-4042-9644-7C47E55AD924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C4D8857-01A6-4D98-9AD7-3AAC683F83D1}" type="pres">
      <dgm:prSet presAssocID="{329B0491-1C36-4B13-A810-72C99EB8D30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20A5D2-0B0B-4C24-A1CC-FA3F31B16E0E}" srcId="{84B14BA7-FE1B-4C93-9547-FE5FB22CE7DE}" destId="{B20332DC-75BB-4008-9937-2058B985BEB8}" srcOrd="4" destOrd="0" parTransId="{C31E6E8A-49AB-4069-9EA8-36097B193C45}" sibTransId="{7806578B-43DE-4042-9644-7C47E55AD924}"/>
    <dgm:cxn modelId="{EAC0DAC3-4374-4A4F-BC55-F41643CD31B2}" type="presOf" srcId="{84B14BA7-FE1B-4C93-9547-FE5FB22CE7DE}" destId="{0F36BD71-F9B2-49FE-B7AD-7D7CD86C8ED9}" srcOrd="0" destOrd="0" presId="urn:microsoft.com/office/officeart/2005/8/layout/process1"/>
    <dgm:cxn modelId="{0917ADD9-DFAC-40D3-A316-12C2E865B866}" type="presOf" srcId="{47B0B382-36DC-4CB3-98A2-3E3320E46085}" destId="{253E494A-8131-4BD5-BC21-3DAC590E4CF1}" srcOrd="1" destOrd="0" presId="urn:microsoft.com/office/officeart/2005/8/layout/process1"/>
    <dgm:cxn modelId="{C51E16C5-DE51-47D0-93C4-5451D0C6C567}" type="presOf" srcId="{DF2211CE-5DAD-434C-973C-0B68FCA3A85F}" destId="{0A1FB0D3-C637-4C8B-9D3F-CD60905DE36B}" srcOrd="1" destOrd="0" presId="urn:microsoft.com/office/officeart/2005/8/layout/process1"/>
    <dgm:cxn modelId="{C1193265-F65F-4AD8-B7C2-CEFFA8567C34}" type="presOf" srcId="{B20332DC-75BB-4008-9937-2058B985BEB8}" destId="{3D8B9DE9-DBF9-446E-9CCD-19B7B691A3C7}" srcOrd="0" destOrd="0" presId="urn:microsoft.com/office/officeart/2005/8/layout/process1"/>
    <dgm:cxn modelId="{B165C130-BEC4-4A54-BF7E-DC853C7636E5}" type="presOf" srcId="{EC7A7986-B8B6-4275-87A8-9D50D23CC9B5}" destId="{DCB79E00-6B1D-4ADA-B947-133369784D90}" srcOrd="0" destOrd="0" presId="urn:microsoft.com/office/officeart/2005/8/layout/process1"/>
    <dgm:cxn modelId="{0505C040-E1BC-464E-8190-CF247A1EAC7B}" type="presOf" srcId="{ECB504B4-0E83-47BD-AAA3-B80A61A6677F}" destId="{2B9BC75C-03E1-4029-9FBF-1A827C190ACE}" srcOrd="1" destOrd="0" presId="urn:microsoft.com/office/officeart/2005/8/layout/process1"/>
    <dgm:cxn modelId="{F9825FD8-97E1-47EB-B009-DAD303D0FC7F}" type="presOf" srcId="{AD2C4556-6C25-4429-99A3-7C368D332783}" destId="{96D9DC46-16CE-4C1B-B9AA-044098862F47}" srcOrd="0" destOrd="0" presId="urn:microsoft.com/office/officeart/2005/8/layout/process1"/>
    <dgm:cxn modelId="{B79B58E1-81EC-4163-B1AB-01A1875600C2}" type="presOf" srcId="{DF2211CE-5DAD-434C-973C-0B68FCA3A85F}" destId="{C8757B76-4717-45F9-9247-98797910110B}" srcOrd="0" destOrd="0" presId="urn:microsoft.com/office/officeart/2005/8/layout/process1"/>
    <dgm:cxn modelId="{8493F7CD-701C-42DD-87F0-E429CD1391A3}" srcId="{84B14BA7-FE1B-4C93-9547-FE5FB22CE7DE}" destId="{329B0491-1C36-4B13-A810-72C99EB8D30F}" srcOrd="5" destOrd="0" parTransId="{EC0C8498-AA41-4326-9EA3-BA07070858D2}" sibTransId="{539B8321-4A88-4391-869B-4D7F55881E6C}"/>
    <dgm:cxn modelId="{F3177B73-7AF9-4583-874D-8E2DE5725801}" type="presOf" srcId="{7806578B-43DE-4042-9644-7C47E55AD924}" destId="{86364439-D828-4C96-A5DF-DAAA05632C11}" srcOrd="0" destOrd="0" presId="urn:microsoft.com/office/officeart/2005/8/layout/process1"/>
    <dgm:cxn modelId="{799907D9-2C61-4D56-8D67-7DB16EC7062E}" type="presOf" srcId="{7806578B-43DE-4042-9644-7C47E55AD924}" destId="{B918C102-0B73-45E2-8DB6-5B391850DD74}" srcOrd="1" destOrd="0" presId="urn:microsoft.com/office/officeart/2005/8/layout/process1"/>
    <dgm:cxn modelId="{041335F8-CF52-44BE-BD8E-BD6CE59A55EE}" type="presOf" srcId="{EBA31453-3D12-4063-95C3-48753D00B672}" destId="{026B3F8A-D674-471E-8AD1-25CD4B6A8A7A}" srcOrd="0" destOrd="0" presId="urn:microsoft.com/office/officeart/2005/8/layout/process1"/>
    <dgm:cxn modelId="{229E1261-4297-4885-9C3D-0B2D801D9E7B}" srcId="{84B14BA7-FE1B-4C93-9547-FE5FB22CE7DE}" destId="{4D9ABA9E-C29A-4103-B84E-8B75C301B635}" srcOrd="2" destOrd="0" parTransId="{B987464E-19BE-4891-BACB-818D2893D77A}" sibTransId="{DF2211CE-5DAD-434C-973C-0B68FCA3A85F}"/>
    <dgm:cxn modelId="{A3495D0C-3D7C-4979-8762-31994BBC056F}" srcId="{84B14BA7-FE1B-4C93-9547-FE5FB22CE7DE}" destId="{EBA31453-3D12-4063-95C3-48753D00B672}" srcOrd="1" destOrd="0" parTransId="{EC964487-CFCA-4E92-BE0E-0347BAA6080B}" sibTransId="{47B0B382-36DC-4CB3-98A2-3E3320E46085}"/>
    <dgm:cxn modelId="{BC3F9631-9964-4835-8DAE-67347E60F311}" srcId="{84B14BA7-FE1B-4C93-9547-FE5FB22CE7DE}" destId="{AD2C4556-6C25-4429-99A3-7C368D332783}" srcOrd="3" destOrd="0" parTransId="{BEFD9581-5D8B-40E2-BCFD-037D55F78B6D}" sibTransId="{EC7A7986-B8B6-4275-87A8-9D50D23CC9B5}"/>
    <dgm:cxn modelId="{B987EF13-9DCD-4E2D-93E6-E741AAD79E20}" type="presOf" srcId="{3D06A8CD-43EA-4E77-9C9C-9B7462E15FBC}" destId="{861BFDA8-9219-4174-B181-516D8C2066F4}" srcOrd="0" destOrd="0" presId="urn:microsoft.com/office/officeart/2005/8/layout/process1"/>
    <dgm:cxn modelId="{27A17634-E5AA-47CD-BDD4-3988CDB92F05}" type="presOf" srcId="{EC7A7986-B8B6-4275-87A8-9D50D23CC9B5}" destId="{34271975-7119-4EDC-95D5-3F5011A5B8DC}" srcOrd="1" destOrd="0" presId="urn:microsoft.com/office/officeart/2005/8/layout/process1"/>
    <dgm:cxn modelId="{7E0B254E-E889-444D-ACFD-D52F1318F83A}" srcId="{84B14BA7-FE1B-4C93-9547-FE5FB22CE7DE}" destId="{3D06A8CD-43EA-4E77-9C9C-9B7462E15FBC}" srcOrd="0" destOrd="0" parTransId="{A059B701-6022-45CE-A0FC-FB02EE9E972B}" sibTransId="{ECB504B4-0E83-47BD-AAA3-B80A61A6677F}"/>
    <dgm:cxn modelId="{6027B365-6F43-4151-9555-05E838F9CEA5}" type="presOf" srcId="{ECB504B4-0E83-47BD-AAA3-B80A61A6677F}" destId="{BE17CB5E-5A25-4AE4-8A8E-40D3182ED4BA}" srcOrd="0" destOrd="0" presId="urn:microsoft.com/office/officeart/2005/8/layout/process1"/>
    <dgm:cxn modelId="{3202008D-4E64-44C0-9CFF-B51BD8D295AB}" type="presOf" srcId="{4D9ABA9E-C29A-4103-B84E-8B75C301B635}" destId="{87C5DAED-A346-4D72-80C2-7758489DB3D8}" srcOrd="0" destOrd="0" presId="urn:microsoft.com/office/officeart/2005/8/layout/process1"/>
    <dgm:cxn modelId="{5AA6C00A-4C22-4A91-A163-05BBF44803FA}" type="presOf" srcId="{47B0B382-36DC-4CB3-98A2-3E3320E46085}" destId="{CF04EE2A-A8C4-4514-9A24-9A0B6541E49A}" srcOrd="0" destOrd="0" presId="urn:microsoft.com/office/officeart/2005/8/layout/process1"/>
    <dgm:cxn modelId="{D1DC8ED1-B2AD-4B1A-8121-C64A759D035A}" type="presOf" srcId="{329B0491-1C36-4B13-A810-72C99EB8D30F}" destId="{1C4D8857-01A6-4D98-9AD7-3AAC683F83D1}" srcOrd="0" destOrd="0" presId="urn:microsoft.com/office/officeart/2005/8/layout/process1"/>
    <dgm:cxn modelId="{69F9A3E2-2A92-4747-879B-5A26E3E4DE9F}" type="presParOf" srcId="{0F36BD71-F9B2-49FE-B7AD-7D7CD86C8ED9}" destId="{861BFDA8-9219-4174-B181-516D8C2066F4}" srcOrd="0" destOrd="0" presId="urn:microsoft.com/office/officeart/2005/8/layout/process1"/>
    <dgm:cxn modelId="{751DC271-182F-4820-9B2F-C494BFDD31D0}" type="presParOf" srcId="{0F36BD71-F9B2-49FE-B7AD-7D7CD86C8ED9}" destId="{BE17CB5E-5A25-4AE4-8A8E-40D3182ED4BA}" srcOrd="1" destOrd="0" presId="urn:microsoft.com/office/officeart/2005/8/layout/process1"/>
    <dgm:cxn modelId="{BE8B8D29-DC79-448B-812D-BCCA6EBCCF25}" type="presParOf" srcId="{BE17CB5E-5A25-4AE4-8A8E-40D3182ED4BA}" destId="{2B9BC75C-03E1-4029-9FBF-1A827C190ACE}" srcOrd="0" destOrd="0" presId="urn:microsoft.com/office/officeart/2005/8/layout/process1"/>
    <dgm:cxn modelId="{BA18C371-BF82-4DD6-B63E-FA13E5D426EA}" type="presParOf" srcId="{0F36BD71-F9B2-49FE-B7AD-7D7CD86C8ED9}" destId="{026B3F8A-D674-471E-8AD1-25CD4B6A8A7A}" srcOrd="2" destOrd="0" presId="urn:microsoft.com/office/officeart/2005/8/layout/process1"/>
    <dgm:cxn modelId="{4297E889-6CC8-4C1D-BFF5-27466EF32AFE}" type="presParOf" srcId="{0F36BD71-F9B2-49FE-B7AD-7D7CD86C8ED9}" destId="{CF04EE2A-A8C4-4514-9A24-9A0B6541E49A}" srcOrd="3" destOrd="0" presId="urn:microsoft.com/office/officeart/2005/8/layout/process1"/>
    <dgm:cxn modelId="{526C2C48-D4A0-469E-92D4-63BF66F5AFAD}" type="presParOf" srcId="{CF04EE2A-A8C4-4514-9A24-9A0B6541E49A}" destId="{253E494A-8131-4BD5-BC21-3DAC590E4CF1}" srcOrd="0" destOrd="0" presId="urn:microsoft.com/office/officeart/2005/8/layout/process1"/>
    <dgm:cxn modelId="{51C9BE74-BEE5-4E71-B4C1-560C25A26686}" type="presParOf" srcId="{0F36BD71-F9B2-49FE-B7AD-7D7CD86C8ED9}" destId="{87C5DAED-A346-4D72-80C2-7758489DB3D8}" srcOrd="4" destOrd="0" presId="urn:microsoft.com/office/officeart/2005/8/layout/process1"/>
    <dgm:cxn modelId="{4B7302A2-F08C-4E35-9FFB-DFE22F82A6F7}" type="presParOf" srcId="{0F36BD71-F9B2-49FE-B7AD-7D7CD86C8ED9}" destId="{C8757B76-4717-45F9-9247-98797910110B}" srcOrd="5" destOrd="0" presId="urn:microsoft.com/office/officeart/2005/8/layout/process1"/>
    <dgm:cxn modelId="{3A6EC5DF-97CC-4A3D-A106-D48D956470E0}" type="presParOf" srcId="{C8757B76-4717-45F9-9247-98797910110B}" destId="{0A1FB0D3-C637-4C8B-9D3F-CD60905DE36B}" srcOrd="0" destOrd="0" presId="urn:microsoft.com/office/officeart/2005/8/layout/process1"/>
    <dgm:cxn modelId="{E727A1A9-97BC-43EE-A9EA-5FFCD674F279}" type="presParOf" srcId="{0F36BD71-F9B2-49FE-B7AD-7D7CD86C8ED9}" destId="{96D9DC46-16CE-4C1B-B9AA-044098862F47}" srcOrd="6" destOrd="0" presId="urn:microsoft.com/office/officeart/2005/8/layout/process1"/>
    <dgm:cxn modelId="{FFA11AAC-27B6-47B6-BDC2-46B8D31122C3}" type="presParOf" srcId="{0F36BD71-F9B2-49FE-B7AD-7D7CD86C8ED9}" destId="{DCB79E00-6B1D-4ADA-B947-133369784D90}" srcOrd="7" destOrd="0" presId="urn:microsoft.com/office/officeart/2005/8/layout/process1"/>
    <dgm:cxn modelId="{F3C98F26-B541-4C65-9CEB-88E6AD51CF9F}" type="presParOf" srcId="{DCB79E00-6B1D-4ADA-B947-133369784D90}" destId="{34271975-7119-4EDC-95D5-3F5011A5B8DC}" srcOrd="0" destOrd="0" presId="urn:microsoft.com/office/officeart/2005/8/layout/process1"/>
    <dgm:cxn modelId="{5EF13627-BD4C-4C80-93F6-0E3795CA03D6}" type="presParOf" srcId="{0F36BD71-F9B2-49FE-B7AD-7D7CD86C8ED9}" destId="{3D8B9DE9-DBF9-446E-9CCD-19B7B691A3C7}" srcOrd="8" destOrd="0" presId="urn:microsoft.com/office/officeart/2005/8/layout/process1"/>
    <dgm:cxn modelId="{BAA58912-7295-4AD0-895F-76646C79A18C}" type="presParOf" srcId="{0F36BD71-F9B2-49FE-B7AD-7D7CD86C8ED9}" destId="{86364439-D828-4C96-A5DF-DAAA05632C11}" srcOrd="9" destOrd="0" presId="urn:microsoft.com/office/officeart/2005/8/layout/process1"/>
    <dgm:cxn modelId="{7AC9257D-7170-43C0-9567-A673344F772D}" type="presParOf" srcId="{86364439-D828-4C96-A5DF-DAAA05632C11}" destId="{B918C102-0B73-45E2-8DB6-5B391850DD74}" srcOrd="0" destOrd="0" presId="urn:microsoft.com/office/officeart/2005/8/layout/process1"/>
    <dgm:cxn modelId="{1323F4AD-6C29-40A9-BCA9-6D7904E61F95}" type="presParOf" srcId="{0F36BD71-F9B2-49FE-B7AD-7D7CD86C8ED9}" destId="{1C4D8857-01A6-4D98-9AD7-3AAC683F83D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B14BA7-FE1B-4C93-9547-FE5FB22CE7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06A8CD-43EA-4E77-9C9C-9B7462E15FBC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User Selects Flight Area</a:t>
          </a:r>
          <a:endParaRPr lang="en-US" dirty="0"/>
        </a:p>
      </dgm:t>
    </dgm:pt>
    <dgm:pt modelId="{A059B701-6022-45CE-A0FC-FB02EE9E972B}" type="parTrans" cxnId="{7E0B254E-E889-444D-ACFD-D52F1318F83A}">
      <dgm:prSet/>
      <dgm:spPr/>
      <dgm:t>
        <a:bodyPr/>
        <a:lstStyle/>
        <a:p>
          <a:endParaRPr lang="en-US"/>
        </a:p>
      </dgm:t>
    </dgm:pt>
    <dgm:pt modelId="{ECB504B4-0E83-47BD-AAA3-B80A61A6677F}" type="sibTrans" cxnId="{7E0B254E-E889-444D-ACFD-D52F1318F83A}">
      <dgm:prSet/>
      <dgm:spPr/>
      <dgm:t>
        <a:bodyPr/>
        <a:lstStyle/>
        <a:p>
          <a:endParaRPr lang="en-US"/>
        </a:p>
      </dgm:t>
    </dgm:pt>
    <dgm:pt modelId="{EBA31453-3D12-4063-95C3-48753D00B672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Software Generates Flight Paths</a:t>
          </a:r>
          <a:endParaRPr lang="en-US" dirty="0"/>
        </a:p>
      </dgm:t>
    </dgm:pt>
    <dgm:pt modelId="{EC964487-CFCA-4E92-BE0E-0347BAA6080B}" type="parTrans" cxnId="{A3495D0C-3D7C-4979-8762-31994BBC056F}">
      <dgm:prSet/>
      <dgm:spPr/>
      <dgm:t>
        <a:bodyPr/>
        <a:lstStyle/>
        <a:p>
          <a:endParaRPr lang="en-US"/>
        </a:p>
      </dgm:t>
    </dgm:pt>
    <dgm:pt modelId="{47B0B382-36DC-4CB3-98A2-3E3320E46085}" type="sibTrans" cxnId="{A3495D0C-3D7C-4979-8762-31994BBC056F}">
      <dgm:prSet/>
      <dgm:spPr/>
      <dgm:t>
        <a:bodyPr/>
        <a:lstStyle/>
        <a:p>
          <a:endParaRPr lang="en-US"/>
        </a:p>
      </dgm:t>
    </dgm:pt>
    <dgm:pt modelId="{4D9ABA9E-C29A-4103-B84E-8B75C301B635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User Uploads Flight Paths to Drone</a:t>
          </a:r>
        </a:p>
      </dgm:t>
    </dgm:pt>
    <dgm:pt modelId="{B987464E-19BE-4891-BACB-818D2893D77A}" type="parTrans" cxnId="{229E1261-4297-4885-9C3D-0B2D801D9E7B}">
      <dgm:prSet/>
      <dgm:spPr/>
      <dgm:t>
        <a:bodyPr/>
        <a:lstStyle/>
        <a:p>
          <a:endParaRPr lang="en-US"/>
        </a:p>
      </dgm:t>
    </dgm:pt>
    <dgm:pt modelId="{DF2211CE-5DAD-434C-973C-0B68FCA3A85F}" type="sibTrans" cxnId="{229E1261-4297-4885-9C3D-0B2D801D9E7B}">
      <dgm:prSet/>
      <dgm:spPr/>
      <dgm:t>
        <a:bodyPr/>
        <a:lstStyle/>
        <a:p>
          <a:endParaRPr lang="en-US"/>
        </a:p>
      </dgm:t>
    </dgm:pt>
    <dgm:pt modelId="{AD2C4556-6C25-4429-99A3-7C368D332783}">
      <dgm:prSet/>
      <dgm:spPr/>
      <dgm:t>
        <a:bodyPr/>
        <a:lstStyle/>
        <a:p>
          <a:r>
            <a:rPr lang="en-US" dirty="0" smtClean="0"/>
            <a:t>Drone Maps Area</a:t>
          </a:r>
          <a:endParaRPr lang="en-US" dirty="0"/>
        </a:p>
      </dgm:t>
    </dgm:pt>
    <dgm:pt modelId="{BEFD9581-5D8B-40E2-BCFD-037D55F78B6D}" type="parTrans" cxnId="{BC3F9631-9964-4835-8DAE-67347E60F311}">
      <dgm:prSet/>
      <dgm:spPr/>
      <dgm:t>
        <a:bodyPr/>
        <a:lstStyle/>
        <a:p>
          <a:endParaRPr lang="en-US"/>
        </a:p>
      </dgm:t>
    </dgm:pt>
    <dgm:pt modelId="{EC7A7986-B8B6-4275-87A8-9D50D23CC9B5}" type="sibTrans" cxnId="{BC3F9631-9964-4835-8DAE-67347E60F311}">
      <dgm:prSet/>
      <dgm:spPr/>
      <dgm:t>
        <a:bodyPr/>
        <a:lstStyle/>
        <a:p>
          <a:endParaRPr lang="en-US"/>
        </a:p>
      </dgm:t>
    </dgm:pt>
    <dgm:pt modelId="{B20332DC-75BB-4008-9937-2058B985BEB8}">
      <dgm:prSet/>
      <dgm:spPr/>
      <dgm:t>
        <a:bodyPr/>
        <a:lstStyle/>
        <a:p>
          <a:r>
            <a:rPr lang="en-US" dirty="0" smtClean="0"/>
            <a:t>Software Stitches Map</a:t>
          </a:r>
          <a:endParaRPr lang="en-US" dirty="0"/>
        </a:p>
      </dgm:t>
    </dgm:pt>
    <dgm:pt modelId="{C31E6E8A-49AB-4069-9EA8-36097B193C45}" type="parTrans" cxnId="{A520A5D2-0B0B-4C24-A1CC-FA3F31B16E0E}">
      <dgm:prSet/>
      <dgm:spPr/>
      <dgm:t>
        <a:bodyPr/>
        <a:lstStyle/>
        <a:p>
          <a:endParaRPr lang="en-US"/>
        </a:p>
      </dgm:t>
    </dgm:pt>
    <dgm:pt modelId="{7806578B-43DE-4042-9644-7C47E55AD924}" type="sibTrans" cxnId="{A520A5D2-0B0B-4C24-A1CC-FA3F31B16E0E}">
      <dgm:prSet/>
      <dgm:spPr/>
      <dgm:t>
        <a:bodyPr/>
        <a:lstStyle/>
        <a:p>
          <a:endParaRPr lang="en-US"/>
        </a:p>
      </dgm:t>
    </dgm:pt>
    <dgm:pt modelId="{329B0491-1C36-4B13-A810-72C99EB8D30F}">
      <dgm:prSet/>
      <dgm:spPr/>
      <dgm:t>
        <a:bodyPr/>
        <a:lstStyle/>
        <a:p>
          <a:r>
            <a:rPr lang="en-US" dirty="0" smtClean="0"/>
            <a:t>Software Generates Area</a:t>
          </a:r>
          <a:endParaRPr lang="en-US" dirty="0"/>
        </a:p>
      </dgm:t>
    </dgm:pt>
    <dgm:pt modelId="{EC0C8498-AA41-4326-9EA3-BA07070858D2}" type="parTrans" cxnId="{8493F7CD-701C-42DD-87F0-E429CD1391A3}">
      <dgm:prSet/>
      <dgm:spPr/>
      <dgm:t>
        <a:bodyPr/>
        <a:lstStyle/>
        <a:p>
          <a:endParaRPr lang="en-US"/>
        </a:p>
      </dgm:t>
    </dgm:pt>
    <dgm:pt modelId="{539B8321-4A88-4391-869B-4D7F55881E6C}" type="sibTrans" cxnId="{8493F7CD-701C-42DD-87F0-E429CD1391A3}">
      <dgm:prSet/>
      <dgm:spPr/>
      <dgm:t>
        <a:bodyPr/>
        <a:lstStyle/>
        <a:p>
          <a:endParaRPr lang="en-US"/>
        </a:p>
      </dgm:t>
    </dgm:pt>
    <dgm:pt modelId="{0F36BD71-F9B2-49FE-B7AD-7D7CD86C8ED9}" type="pres">
      <dgm:prSet presAssocID="{84B14BA7-FE1B-4C93-9547-FE5FB22CE7DE}" presName="Name0" presStyleCnt="0">
        <dgm:presLayoutVars>
          <dgm:dir/>
          <dgm:resizeHandles val="exact"/>
        </dgm:presLayoutVars>
      </dgm:prSet>
      <dgm:spPr/>
    </dgm:pt>
    <dgm:pt modelId="{861BFDA8-9219-4174-B181-516D8C2066F4}" type="pres">
      <dgm:prSet presAssocID="{3D06A8CD-43EA-4E77-9C9C-9B7462E15FB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CB5E-5A25-4AE4-8A8E-40D3182ED4BA}" type="pres">
      <dgm:prSet presAssocID="{ECB504B4-0E83-47BD-AAA3-B80A61A667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B9BC75C-03E1-4029-9FBF-1A827C190ACE}" type="pres">
      <dgm:prSet presAssocID="{ECB504B4-0E83-47BD-AAA3-B80A61A667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26B3F8A-D674-471E-8AD1-25CD4B6A8A7A}" type="pres">
      <dgm:prSet presAssocID="{EBA31453-3D12-4063-95C3-48753D00B67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4EE2A-A8C4-4514-9A24-9A0B6541E49A}" type="pres">
      <dgm:prSet presAssocID="{47B0B382-36DC-4CB3-98A2-3E3320E4608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253E494A-8131-4BD5-BC21-3DAC590E4CF1}" type="pres">
      <dgm:prSet presAssocID="{47B0B382-36DC-4CB3-98A2-3E3320E4608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7C5DAED-A346-4D72-80C2-7758489DB3D8}" type="pres">
      <dgm:prSet presAssocID="{4D9ABA9E-C29A-4103-B84E-8B75C301B63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57B76-4717-45F9-9247-98797910110B}" type="pres">
      <dgm:prSet presAssocID="{DF2211CE-5DAD-434C-973C-0B68FCA3A85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0A1FB0D3-C637-4C8B-9D3F-CD60905DE36B}" type="pres">
      <dgm:prSet presAssocID="{DF2211CE-5DAD-434C-973C-0B68FCA3A85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6D9DC46-16CE-4C1B-B9AA-044098862F47}" type="pres">
      <dgm:prSet presAssocID="{AD2C4556-6C25-4429-99A3-7C368D33278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79E00-6B1D-4ADA-B947-133369784D90}" type="pres">
      <dgm:prSet presAssocID="{EC7A7986-B8B6-4275-87A8-9D50D23CC9B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4271975-7119-4EDC-95D5-3F5011A5B8DC}" type="pres">
      <dgm:prSet presAssocID="{EC7A7986-B8B6-4275-87A8-9D50D23CC9B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D8B9DE9-DBF9-446E-9CCD-19B7B691A3C7}" type="pres">
      <dgm:prSet presAssocID="{B20332DC-75BB-4008-9937-2058B985BEB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64439-D828-4C96-A5DF-DAAA05632C11}" type="pres">
      <dgm:prSet presAssocID="{7806578B-43DE-4042-9644-7C47E55AD92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918C102-0B73-45E2-8DB6-5B391850DD74}" type="pres">
      <dgm:prSet presAssocID="{7806578B-43DE-4042-9644-7C47E55AD924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C4D8857-01A6-4D98-9AD7-3AAC683F83D1}" type="pres">
      <dgm:prSet presAssocID="{329B0491-1C36-4B13-A810-72C99EB8D30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1B7FEE-88F1-4EEF-9553-1E4C441B8A35}" type="presOf" srcId="{7806578B-43DE-4042-9644-7C47E55AD924}" destId="{86364439-D828-4C96-A5DF-DAAA05632C11}" srcOrd="0" destOrd="0" presId="urn:microsoft.com/office/officeart/2005/8/layout/process1"/>
    <dgm:cxn modelId="{48B22FAF-3A8B-4BB7-B5B1-EC234974CF40}" type="presOf" srcId="{47B0B382-36DC-4CB3-98A2-3E3320E46085}" destId="{253E494A-8131-4BD5-BC21-3DAC590E4CF1}" srcOrd="1" destOrd="0" presId="urn:microsoft.com/office/officeart/2005/8/layout/process1"/>
    <dgm:cxn modelId="{BC3F9631-9964-4835-8DAE-67347E60F311}" srcId="{84B14BA7-FE1B-4C93-9547-FE5FB22CE7DE}" destId="{AD2C4556-6C25-4429-99A3-7C368D332783}" srcOrd="3" destOrd="0" parTransId="{BEFD9581-5D8B-40E2-BCFD-037D55F78B6D}" sibTransId="{EC7A7986-B8B6-4275-87A8-9D50D23CC9B5}"/>
    <dgm:cxn modelId="{05A4FDC5-3335-48C9-B9AF-A186125CBF5E}" type="presOf" srcId="{AD2C4556-6C25-4429-99A3-7C368D332783}" destId="{96D9DC46-16CE-4C1B-B9AA-044098862F47}" srcOrd="0" destOrd="0" presId="urn:microsoft.com/office/officeart/2005/8/layout/process1"/>
    <dgm:cxn modelId="{F1684E2C-D8AF-4897-BBE6-BAB9B2AEF7C8}" type="presOf" srcId="{EC7A7986-B8B6-4275-87A8-9D50D23CC9B5}" destId="{34271975-7119-4EDC-95D5-3F5011A5B8DC}" srcOrd="1" destOrd="0" presId="urn:microsoft.com/office/officeart/2005/8/layout/process1"/>
    <dgm:cxn modelId="{15F3A765-BEEE-4733-8EC6-8D86944A7F00}" type="presOf" srcId="{EBA31453-3D12-4063-95C3-48753D00B672}" destId="{026B3F8A-D674-471E-8AD1-25CD4B6A8A7A}" srcOrd="0" destOrd="0" presId="urn:microsoft.com/office/officeart/2005/8/layout/process1"/>
    <dgm:cxn modelId="{8493F7CD-701C-42DD-87F0-E429CD1391A3}" srcId="{84B14BA7-FE1B-4C93-9547-FE5FB22CE7DE}" destId="{329B0491-1C36-4B13-A810-72C99EB8D30F}" srcOrd="5" destOrd="0" parTransId="{EC0C8498-AA41-4326-9EA3-BA07070858D2}" sibTransId="{539B8321-4A88-4391-869B-4D7F55881E6C}"/>
    <dgm:cxn modelId="{CC98D302-AAE4-49DA-916B-A5BA7C73C2D3}" type="presOf" srcId="{7806578B-43DE-4042-9644-7C47E55AD924}" destId="{B918C102-0B73-45E2-8DB6-5B391850DD74}" srcOrd="1" destOrd="0" presId="urn:microsoft.com/office/officeart/2005/8/layout/process1"/>
    <dgm:cxn modelId="{A3495D0C-3D7C-4979-8762-31994BBC056F}" srcId="{84B14BA7-FE1B-4C93-9547-FE5FB22CE7DE}" destId="{EBA31453-3D12-4063-95C3-48753D00B672}" srcOrd="1" destOrd="0" parTransId="{EC964487-CFCA-4E92-BE0E-0347BAA6080B}" sibTransId="{47B0B382-36DC-4CB3-98A2-3E3320E46085}"/>
    <dgm:cxn modelId="{B80DB174-F02A-42A3-AA71-EC387E33C3B8}" type="presOf" srcId="{DF2211CE-5DAD-434C-973C-0B68FCA3A85F}" destId="{0A1FB0D3-C637-4C8B-9D3F-CD60905DE36B}" srcOrd="1" destOrd="0" presId="urn:microsoft.com/office/officeart/2005/8/layout/process1"/>
    <dgm:cxn modelId="{8A887FE8-6A59-440E-A408-5F18803A4D81}" type="presOf" srcId="{84B14BA7-FE1B-4C93-9547-FE5FB22CE7DE}" destId="{0F36BD71-F9B2-49FE-B7AD-7D7CD86C8ED9}" srcOrd="0" destOrd="0" presId="urn:microsoft.com/office/officeart/2005/8/layout/process1"/>
    <dgm:cxn modelId="{A520A5D2-0B0B-4C24-A1CC-FA3F31B16E0E}" srcId="{84B14BA7-FE1B-4C93-9547-FE5FB22CE7DE}" destId="{B20332DC-75BB-4008-9937-2058B985BEB8}" srcOrd="4" destOrd="0" parTransId="{C31E6E8A-49AB-4069-9EA8-36097B193C45}" sibTransId="{7806578B-43DE-4042-9644-7C47E55AD924}"/>
    <dgm:cxn modelId="{7DE3019F-D7A2-4659-84C7-F28DE3B6DE80}" type="presOf" srcId="{DF2211CE-5DAD-434C-973C-0B68FCA3A85F}" destId="{C8757B76-4717-45F9-9247-98797910110B}" srcOrd="0" destOrd="0" presId="urn:microsoft.com/office/officeart/2005/8/layout/process1"/>
    <dgm:cxn modelId="{68DF89ED-4BCD-454B-BC85-CD1D442AA077}" type="presOf" srcId="{EC7A7986-B8B6-4275-87A8-9D50D23CC9B5}" destId="{DCB79E00-6B1D-4ADA-B947-133369784D90}" srcOrd="0" destOrd="0" presId="urn:microsoft.com/office/officeart/2005/8/layout/process1"/>
    <dgm:cxn modelId="{C23E0026-6904-4089-A95B-4B96B3A1A3DE}" type="presOf" srcId="{329B0491-1C36-4B13-A810-72C99EB8D30F}" destId="{1C4D8857-01A6-4D98-9AD7-3AAC683F83D1}" srcOrd="0" destOrd="0" presId="urn:microsoft.com/office/officeart/2005/8/layout/process1"/>
    <dgm:cxn modelId="{45529473-56B5-4379-9134-BA73DC2F2C3B}" type="presOf" srcId="{ECB504B4-0E83-47BD-AAA3-B80A61A6677F}" destId="{BE17CB5E-5A25-4AE4-8A8E-40D3182ED4BA}" srcOrd="0" destOrd="0" presId="urn:microsoft.com/office/officeart/2005/8/layout/process1"/>
    <dgm:cxn modelId="{924ECE5A-75F9-48EC-A8EB-ED4CB719162B}" type="presOf" srcId="{3D06A8CD-43EA-4E77-9C9C-9B7462E15FBC}" destId="{861BFDA8-9219-4174-B181-516D8C2066F4}" srcOrd="0" destOrd="0" presId="urn:microsoft.com/office/officeart/2005/8/layout/process1"/>
    <dgm:cxn modelId="{7A2379F5-8405-4D1C-AAF6-4626FDCA4E0E}" type="presOf" srcId="{4D9ABA9E-C29A-4103-B84E-8B75C301B635}" destId="{87C5DAED-A346-4D72-80C2-7758489DB3D8}" srcOrd="0" destOrd="0" presId="urn:microsoft.com/office/officeart/2005/8/layout/process1"/>
    <dgm:cxn modelId="{7E0B254E-E889-444D-ACFD-D52F1318F83A}" srcId="{84B14BA7-FE1B-4C93-9547-FE5FB22CE7DE}" destId="{3D06A8CD-43EA-4E77-9C9C-9B7462E15FBC}" srcOrd="0" destOrd="0" parTransId="{A059B701-6022-45CE-A0FC-FB02EE9E972B}" sibTransId="{ECB504B4-0E83-47BD-AAA3-B80A61A6677F}"/>
    <dgm:cxn modelId="{D431A35E-4EF8-427D-91E2-17385203FD98}" type="presOf" srcId="{ECB504B4-0E83-47BD-AAA3-B80A61A6677F}" destId="{2B9BC75C-03E1-4029-9FBF-1A827C190ACE}" srcOrd="1" destOrd="0" presId="urn:microsoft.com/office/officeart/2005/8/layout/process1"/>
    <dgm:cxn modelId="{DB69638E-5F81-471A-9161-A67AB2F8E780}" type="presOf" srcId="{B20332DC-75BB-4008-9937-2058B985BEB8}" destId="{3D8B9DE9-DBF9-446E-9CCD-19B7B691A3C7}" srcOrd="0" destOrd="0" presId="urn:microsoft.com/office/officeart/2005/8/layout/process1"/>
    <dgm:cxn modelId="{077C8447-C65B-4323-9604-F2CA2FA3D8C9}" type="presOf" srcId="{47B0B382-36DC-4CB3-98A2-3E3320E46085}" destId="{CF04EE2A-A8C4-4514-9A24-9A0B6541E49A}" srcOrd="0" destOrd="0" presId="urn:microsoft.com/office/officeart/2005/8/layout/process1"/>
    <dgm:cxn modelId="{229E1261-4297-4885-9C3D-0B2D801D9E7B}" srcId="{84B14BA7-FE1B-4C93-9547-FE5FB22CE7DE}" destId="{4D9ABA9E-C29A-4103-B84E-8B75C301B635}" srcOrd="2" destOrd="0" parTransId="{B987464E-19BE-4891-BACB-818D2893D77A}" sibTransId="{DF2211CE-5DAD-434C-973C-0B68FCA3A85F}"/>
    <dgm:cxn modelId="{4A877C47-970C-4980-91B2-0BE36EEC0DAC}" type="presParOf" srcId="{0F36BD71-F9B2-49FE-B7AD-7D7CD86C8ED9}" destId="{861BFDA8-9219-4174-B181-516D8C2066F4}" srcOrd="0" destOrd="0" presId="urn:microsoft.com/office/officeart/2005/8/layout/process1"/>
    <dgm:cxn modelId="{A804F79E-48F1-4174-A220-7DC1A640473C}" type="presParOf" srcId="{0F36BD71-F9B2-49FE-B7AD-7D7CD86C8ED9}" destId="{BE17CB5E-5A25-4AE4-8A8E-40D3182ED4BA}" srcOrd="1" destOrd="0" presId="urn:microsoft.com/office/officeart/2005/8/layout/process1"/>
    <dgm:cxn modelId="{BC3770B4-561F-4909-B7DC-50068A6BA227}" type="presParOf" srcId="{BE17CB5E-5A25-4AE4-8A8E-40D3182ED4BA}" destId="{2B9BC75C-03E1-4029-9FBF-1A827C190ACE}" srcOrd="0" destOrd="0" presId="urn:microsoft.com/office/officeart/2005/8/layout/process1"/>
    <dgm:cxn modelId="{6BAEAE71-2444-4799-9DF0-3C4EFFD2E8B3}" type="presParOf" srcId="{0F36BD71-F9B2-49FE-B7AD-7D7CD86C8ED9}" destId="{026B3F8A-D674-471E-8AD1-25CD4B6A8A7A}" srcOrd="2" destOrd="0" presId="urn:microsoft.com/office/officeart/2005/8/layout/process1"/>
    <dgm:cxn modelId="{608D4F46-9AED-4F0E-9639-F18FA03298E6}" type="presParOf" srcId="{0F36BD71-F9B2-49FE-B7AD-7D7CD86C8ED9}" destId="{CF04EE2A-A8C4-4514-9A24-9A0B6541E49A}" srcOrd="3" destOrd="0" presId="urn:microsoft.com/office/officeart/2005/8/layout/process1"/>
    <dgm:cxn modelId="{30BD21E2-FBFD-44BA-BD20-244D8BC27F60}" type="presParOf" srcId="{CF04EE2A-A8C4-4514-9A24-9A0B6541E49A}" destId="{253E494A-8131-4BD5-BC21-3DAC590E4CF1}" srcOrd="0" destOrd="0" presId="urn:microsoft.com/office/officeart/2005/8/layout/process1"/>
    <dgm:cxn modelId="{A7861ADB-FC35-4EE2-A86E-4E518E326A91}" type="presParOf" srcId="{0F36BD71-F9B2-49FE-B7AD-7D7CD86C8ED9}" destId="{87C5DAED-A346-4D72-80C2-7758489DB3D8}" srcOrd="4" destOrd="0" presId="urn:microsoft.com/office/officeart/2005/8/layout/process1"/>
    <dgm:cxn modelId="{BAE6FB41-4348-4B69-BCEF-74209C35EE1E}" type="presParOf" srcId="{0F36BD71-F9B2-49FE-B7AD-7D7CD86C8ED9}" destId="{C8757B76-4717-45F9-9247-98797910110B}" srcOrd="5" destOrd="0" presId="urn:microsoft.com/office/officeart/2005/8/layout/process1"/>
    <dgm:cxn modelId="{2228A056-4605-41C9-9FB8-D5286193B858}" type="presParOf" srcId="{C8757B76-4717-45F9-9247-98797910110B}" destId="{0A1FB0D3-C637-4C8B-9D3F-CD60905DE36B}" srcOrd="0" destOrd="0" presId="urn:microsoft.com/office/officeart/2005/8/layout/process1"/>
    <dgm:cxn modelId="{7B885BBB-B237-4ED7-8110-C2C67CA73B63}" type="presParOf" srcId="{0F36BD71-F9B2-49FE-B7AD-7D7CD86C8ED9}" destId="{96D9DC46-16CE-4C1B-B9AA-044098862F47}" srcOrd="6" destOrd="0" presId="urn:microsoft.com/office/officeart/2005/8/layout/process1"/>
    <dgm:cxn modelId="{CEEAE4F6-51BA-4888-9AE1-1992FF1344F9}" type="presParOf" srcId="{0F36BD71-F9B2-49FE-B7AD-7D7CD86C8ED9}" destId="{DCB79E00-6B1D-4ADA-B947-133369784D90}" srcOrd="7" destOrd="0" presId="urn:microsoft.com/office/officeart/2005/8/layout/process1"/>
    <dgm:cxn modelId="{340717F0-3731-46EA-9B63-2390206F19B2}" type="presParOf" srcId="{DCB79E00-6B1D-4ADA-B947-133369784D90}" destId="{34271975-7119-4EDC-95D5-3F5011A5B8DC}" srcOrd="0" destOrd="0" presId="urn:microsoft.com/office/officeart/2005/8/layout/process1"/>
    <dgm:cxn modelId="{3D4A8B8E-A817-4F59-9F59-5206226685E1}" type="presParOf" srcId="{0F36BD71-F9B2-49FE-B7AD-7D7CD86C8ED9}" destId="{3D8B9DE9-DBF9-446E-9CCD-19B7B691A3C7}" srcOrd="8" destOrd="0" presId="urn:microsoft.com/office/officeart/2005/8/layout/process1"/>
    <dgm:cxn modelId="{66214A9A-0C08-4089-869C-7970487FFEEF}" type="presParOf" srcId="{0F36BD71-F9B2-49FE-B7AD-7D7CD86C8ED9}" destId="{86364439-D828-4C96-A5DF-DAAA05632C11}" srcOrd="9" destOrd="0" presId="urn:microsoft.com/office/officeart/2005/8/layout/process1"/>
    <dgm:cxn modelId="{AC9C2AA4-AACD-4D62-B2C0-739329583C8D}" type="presParOf" srcId="{86364439-D828-4C96-A5DF-DAAA05632C11}" destId="{B918C102-0B73-45E2-8DB6-5B391850DD74}" srcOrd="0" destOrd="0" presId="urn:microsoft.com/office/officeart/2005/8/layout/process1"/>
    <dgm:cxn modelId="{319549FB-130E-4622-B891-C2C9E7739E65}" type="presParOf" srcId="{0F36BD71-F9B2-49FE-B7AD-7D7CD86C8ED9}" destId="{1C4D8857-01A6-4D98-9AD7-3AAC683F83D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B14BA7-FE1B-4C93-9547-FE5FB22CE7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06A8CD-43EA-4E77-9C9C-9B7462E15FBC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User Selects Flight Area</a:t>
          </a:r>
          <a:endParaRPr lang="en-US" dirty="0"/>
        </a:p>
      </dgm:t>
    </dgm:pt>
    <dgm:pt modelId="{A059B701-6022-45CE-A0FC-FB02EE9E972B}" type="parTrans" cxnId="{7E0B254E-E889-444D-ACFD-D52F1318F83A}">
      <dgm:prSet/>
      <dgm:spPr/>
      <dgm:t>
        <a:bodyPr/>
        <a:lstStyle/>
        <a:p>
          <a:endParaRPr lang="en-US"/>
        </a:p>
      </dgm:t>
    </dgm:pt>
    <dgm:pt modelId="{ECB504B4-0E83-47BD-AAA3-B80A61A6677F}" type="sibTrans" cxnId="{7E0B254E-E889-444D-ACFD-D52F1318F83A}">
      <dgm:prSet/>
      <dgm:spPr/>
      <dgm:t>
        <a:bodyPr/>
        <a:lstStyle/>
        <a:p>
          <a:endParaRPr lang="en-US"/>
        </a:p>
      </dgm:t>
    </dgm:pt>
    <dgm:pt modelId="{EBA31453-3D12-4063-95C3-48753D00B672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Software Generates Flight Paths</a:t>
          </a:r>
          <a:endParaRPr lang="en-US" dirty="0"/>
        </a:p>
      </dgm:t>
    </dgm:pt>
    <dgm:pt modelId="{EC964487-CFCA-4E92-BE0E-0347BAA6080B}" type="parTrans" cxnId="{A3495D0C-3D7C-4979-8762-31994BBC056F}">
      <dgm:prSet/>
      <dgm:spPr/>
      <dgm:t>
        <a:bodyPr/>
        <a:lstStyle/>
        <a:p>
          <a:endParaRPr lang="en-US"/>
        </a:p>
      </dgm:t>
    </dgm:pt>
    <dgm:pt modelId="{47B0B382-36DC-4CB3-98A2-3E3320E46085}" type="sibTrans" cxnId="{A3495D0C-3D7C-4979-8762-31994BBC056F}">
      <dgm:prSet/>
      <dgm:spPr/>
      <dgm:t>
        <a:bodyPr/>
        <a:lstStyle/>
        <a:p>
          <a:endParaRPr lang="en-US"/>
        </a:p>
      </dgm:t>
    </dgm:pt>
    <dgm:pt modelId="{4D9ABA9E-C29A-4103-B84E-8B75C301B635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User Uploads Flight Paths to Drone</a:t>
          </a:r>
        </a:p>
      </dgm:t>
    </dgm:pt>
    <dgm:pt modelId="{B987464E-19BE-4891-BACB-818D2893D77A}" type="parTrans" cxnId="{229E1261-4297-4885-9C3D-0B2D801D9E7B}">
      <dgm:prSet/>
      <dgm:spPr/>
      <dgm:t>
        <a:bodyPr/>
        <a:lstStyle/>
        <a:p>
          <a:endParaRPr lang="en-US"/>
        </a:p>
      </dgm:t>
    </dgm:pt>
    <dgm:pt modelId="{DF2211CE-5DAD-434C-973C-0B68FCA3A85F}" type="sibTrans" cxnId="{229E1261-4297-4885-9C3D-0B2D801D9E7B}">
      <dgm:prSet/>
      <dgm:spPr/>
      <dgm:t>
        <a:bodyPr/>
        <a:lstStyle/>
        <a:p>
          <a:endParaRPr lang="en-US"/>
        </a:p>
      </dgm:t>
    </dgm:pt>
    <dgm:pt modelId="{AD2C4556-6C25-4429-99A3-7C368D332783}">
      <dgm:prSet/>
      <dgm:spPr>
        <a:solidFill>
          <a:srgbClr val="00B050"/>
        </a:solidFill>
      </dgm:spPr>
      <dgm:t>
        <a:bodyPr/>
        <a:lstStyle/>
        <a:p>
          <a:r>
            <a:rPr lang="en-US" dirty="0" smtClean="0"/>
            <a:t>Drone Maps Area</a:t>
          </a:r>
          <a:endParaRPr lang="en-US" dirty="0"/>
        </a:p>
      </dgm:t>
    </dgm:pt>
    <dgm:pt modelId="{BEFD9581-5D8B-40E2-BCFD-037D55F78B6D}" type="parTrans" cxnId="{BC3F9631-9964-4835-8DAE-67347E60F311}">
      <dgm:prSet/>
      <dgm:spPr/>
      <dgm:t>
        <a:bodyPr/>
        <a:lstStyle/>
        <a:p>
          <a:endParaRPr lang="en-US"/>
        </a:p>
      </dgm:t>
    </dgm:pt>
    <dgm:pt modelId="{EC7A7986-B8B6-4275-87A8-9D50D23CC9B5}" type="sibTrans" cxnId="{BC3F9631-9964-4835-8DAE-67347E60F311}">
      <dgm:prSet/>
      <dgm:spPr/>
      <dgm:t>
        <a:bodyPr/>
        <a:lstStyle/>
        <a:p>
          <a:endParaRPr lang="en-US"/>
        </a:p>
      </dgm:t>
    </dgm:pt>
    <dgm:pt modelId="{B20332DC-75BB-4008-9937-2058B985BEB8}">
      <dgm:prSet/>
      <dgm:spPr/>
      <dgm:t>
        <a:bodyPr/>
        <a:lstStyle/>
        <a:p>
          <a:r>
            <a:rPr lang="en-US" dirty="0" smtClean="0"/>
            <a:t>Software Stitches Map</a:t>
          </a:r>
          <a:endParaRPr lang="en-US" dirty="0"/>
        </a:p>
      </dgm:t>
    </dgm:pt>
    <dgm:pt modelId="{C31E6E8A-49AB-4069-9EA8-36097B193C45}" type="parTrans" cxnId="{A520A5D2-0B0B-4C24-A1CC-FA3F31B16E0E}">
      <dgm:prSet/>
      <dgm:spPr/>
      <dgm:t>
        <a:bodyPr/>
        <a:lstStyle/>
        <a:p>
          <a:endParaRPr lang="en-US"/>
        </a:p>
      </dgm:t>
    </dgm:pt>
    <dgm:pt modelId="{7806578B-43DE-4042-9644-7C47E55AD924}" type="sibTrans" cxnId="{A520A5D2-0B0B-4C24-A1CC-FA3F31B16E0E}">
      <dgm:prSet/>
      <dgm:spPr/>
      <dgm:t>
        <a:bodyPr/>
        <a:lstStyle/>
        <a:p>
          <a:endParaRPr lang="en-US"/>
        </a:p>
      </dgm:t>
    </dgm:pt>
    <dgm:pt modelId="{329B0491-1C36-4B13-A810-72C99EB8D30F}">
      <dgm:prSet/>
      <dgm:spPr/>
      <dgm:t>
        <a:bodyPr/>
        <a:lstStyle/>
        <a:p>
          <a:r>
            <a:rPr lang="en-US" dirty="0" smtClean="0"/>
            <a:t>Software Generates Area</a:t>
          </a:r>
          <a:endParaRPr lang="en-US" dirty="0"/>
        </a:p>
      </dgm:t>
    </dgm:pt>
    <dgm:pt modelId="{EC0C8498-AA41-4326-9EA3-BA07070858D2}" type="parTrans" cxnId="{8493F7CD-701C-42DD-87F0-E429CD1391A3}">
      <dgm:prSet/>
      <dgm:spPr/>
      <dgm:t>
        <a:bodyPr/>
        <a:lstStyle/>
        <a:p>
          <a:endParaRPr lang="en-US"/>
        </a:p>
      </dgm:t>
    </dgm:pt>
    <dgm:pt modelId="{539B8321-4A88-4391-869B-4D7F55881E6C}" type="sibTrans" cxnId="{8493F7CD-701C-42DD-87F0-E429CD1391A3}">
      <dgm:prSet/>
      <dgm:spPr/>
      <dgm:t>
        <a:bodyPr/>
        <a:lstStyle/>
        <a:p>
          <a:endParaRPr lang="en-US"/>
        </a:p>
      </dgm:t>
    </dgm:pt>
    <dgm:pt modelId="{0F36BD71-F9B2-49FE-B7AD-7D7CD86C8ED9}" type="pres">
      <dgm:prSet presAssocID="{84B14BA7-FE1B-4C93-9547-FE5FB22CE7DE}" presName="Name0" presStyleCnt="0">
        <dgm:presLayoutVars>
          <dgm:dir/>
          <dgm:resizeHandles val="exact"/>
        </dgm:presLayoutVars>
      </dgm:prSet>
      <dgm:spPr/>
    </dgm:pt>
    <dgm:pt modelId="{861BFDA8-9219-4174-B181-516D8C2066F4}" type="pres">
      <dgm:prSet presAssocID="{3D06A8CD-43EA-4E77-9C9C-9B7462E15FB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CB5E-5A25-4AE4-8A8E-40D3182ED4BA}" type="pres">
      <dgm:prSet presAssocID="{ECB504B4-0E83-47BD-AAA3-B80A61A667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B9BC75C-03E1-4029-9FBF-1A827C190ACE}" type="pres">
      <dgm:prSet presAssocID="{ECB504B4-0E83-47BD-AAA3-B80A61A667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26B3F8A-D674-471E-8AD1-25CD4B6A8A7A}" type="pres">
      <dgm:prSet presAssocID="{EBA31453-3D12-4063-95C3-48753D00B67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4EE2A-A8C4-4514-9A24-9A0B6541E49A}" type="pres">
      <dgm:prSet presAssocID="{47B0B382-36DC-4CB3-98A2-3E3320E4608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253E494A-8131-4BD5-BC21-3DAC590E4CF1}" type="pres">
      <dgm:prSet presAssocID="{47B0B382-36DC-4CB3-98A2-3E3320E4608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7C5DAED-A346-4D72-80C2-7758489DB3D8}" type="pres">
      <dgm:prSet presAssocID="{4D9ABA9E-C29A-4103-B84E-8B75C301B63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57B76-4717-45F9-9247-98797910110B}" type="pres">
      <dgm:prSet presAssocID="{DF2211CE-5DAD-434C-973C-0B68FCA3A85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0A1FB0D3-C637-4C8B-9D3F-CD60905DE36B}" type="pres">
      <dgm:prSet presAssocID="{DF2211CE-5DAD-434C-973C-0B68FCA3A85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6D9DC46-16CE-4C1B-B9AA-044098862F47}" type="pres">
      <dgm:prSet presAssocID="{AD2C4556-6C25-4429-99A3-7C368D33278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79E00-6B1D-4ADA-B947-133369784D90}" type="pres">
      <dgm:prSet presAssocID="{EC7A7986-B8B6-4275-87A8-9D50D23CC9B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4271975-7119-4EDC-95D5-3F5011A5B8DC}" type="pres">
      <dgm:prSet presAssocID="{EC7A7986-B8B6-4275-87A8-9D50D23CC9B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D8B9DE9-DBF9-446E-9CCD-19B7B691A3C7}" type="pres">
      <dgm:prSet presAssocID="{B20332DC-75BB-4008-9937-2058B985BEB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64439-D828-4C96-A5DF-DAAA05632C11}" type="pres">
      <dgm:prSet presAssocID="{7806578B-43DE-4042-9644-7C47E55AD92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918C102-0B73-45E2-8DB6-5B391850DD74}" type="pres">
      <dgm:prSet presAssocID="{7806578B-43DE-4042-9644-7C47E55AD924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C4D8857-01A6-4D98-9AD7-3AAC683F83D1}" type="pres">
      <dgm:prSet presAssocID="{329B0491-1C36-4B13-A810-72C99EB8D30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B70EB0-FEB7-44BD-B934-1E1591AEB490}" type="presOf" srcId="{84B14BA7-FE1B-4C93-9547-FE5FB22CE7DE}" destId="{0F36BD71-F9B2-49FE-B7AD-7D7CD86C8ED9}" srcOrd="0" destOrd="0" presId="urn:microsoft.com/office/officeart/2005/8/layout/process1"/>
    <dgm:cxn modelId="{BC3F9631-9964-4835-8DAE-67347E60F311}" srcId="{84B14BA7-FE1B-4C93-9547-FE5FB22CE7DE}" destId="{AD2C4556-6C25-4429-99A3-7C368D332783}" srcOrd="3" destOrd="0" parTransId="{BEFD9581-5D8B-40E2-BCFD-037D55F78B6D}" sibTransId="{EC7A7986-B8B6-4275-87A8-9D50D23CC9B5}"/>
    <dgm:cxn modelId="{7262BFDA-A0DA-4BAE-A52D-74494BF07244}" type="presOf" srcId="{B20332DC-75BB-4008-9937-2058B985BEB8}" destId="{3D8B9DE9-DBF9-446E-9CCD-19B7B691A3C7}" srcOrd="0" destOrd="0" presId="urn:microsoft.com/office/officeart/2005/8/layout/process1"/>
    <dgm:cxn modelId="{7B948394-C2D5-4BE7-B009-17BFF34E3152}" type="presOf" srcId="{DF2211CE-5DAD-434C-973C-0B68FCA3A85F}" destId="{0A1FB0D3-C637-4C8B-9D3F-CD60905DE36B}" srcOrd="1" destOrd="0" presId="urn:microsoft.com/office/officeart/2005/8/layout/process1"/>
    <dgm:cxn modelId="{7099F8EB-E421-46EF-9CF3-31E88410B34E}" type="presOf" srcId="{47B0B382-36DC-4CB3-98A2-3E3320E46085}" destId="{253E494A-8131-4BD5-BC21-3DAC590E4CF1}" srcOrd="1" destOrd="0" presId="urn:microsoft.com/office/officeart/2005/8/layout/process1"/>
    <dgm:cxn modelId="{994C85A9-8124-45F4-8457-A178F0E1668F}" type="presOf" srcId="{ECB504B4-0E83-47BD-AAA3-B80A61A6677F}" destId="{2B9BC75C-03E1-4029-9FBF-1A827C190ACE}" srcOrd="1" destOrd="0" presId="urn:microsoft.com/office/officeart/2005/8/layout/process1"/>
    <dgm:cxn modelId="{1ACE56D9-4040-4749-82E9-2E4571E404E8}" type="presOf" srcId="{7806578B-43DE-4042-9644-7C47E55AD924}" destId="{B918C102-0B73-45E2-8DB6-5B391850DD74}" srcOrd="1" destOrd="0" presId="urn:microsoft.com/office/officeart/2005/8/layout/process1"/>
    <dgm:cxn modelId="{8493F7CD-701C-42DD-87F0-E429CD1391A3}" srcId="{84B14BA7-FE1B-4C93-9547-FE5FB22CE7DE}" destId="{329B0491-1C36-4B13-A810-72C99EB8D30F}" srcOrd="5" destOrd="0" parTransId="{EC0C8498-AA41-4326-9EA3-BA07070858D2}" sibTransId="{539B8321-4A88-4391-869B-4D7F55881E6C}"/>
    <dgm:cxn modelId="{A3495D0C-3D7C-4979-8762-31994BBC056F}" srcId="{84B14BA7-FE1B-4C93-9547-FE5FB22CE7DE}" destId="{EBA31453-3D12-4063-95C3-48753D00B672}" srcOrd="1" destOrd="0" parTransId="{EC964487-CFCA-4E92-BE0E-0347BAA6080B}" sibTransId="{47B0B382-36DC-4CB3-98A2-3E3320E46085}"/>
    <dgm:cxn modelId="{A520A5D2-0B0B-4C24-A1CC-FA3F31B16E0E}" srcId="{84B14BA7-FE1B-4C93-9547-FE5FB22CE7DE}" destId="{B20332DC-75BB-4008-9937-2058B985BEB8}" srcOrd="4" destOrd="0" parTransId="{C31E6E8A-49AB-4069-9EA8-36097B193C45}" sibTransId="{7806578B-43DE-4042-9644-7C47E55AD924}"/>
    <dgm:cxn modelId="{6F4ED7FF-238A-4A46-88C8-07EB55CBCB2A}" type="presOf" srcId="{EBA31453-3D12-4063-95C3-48753D00B672}" destId="{026B3F8A-D674-471E-8AD1-25CD4B6A8A7A}" srcOrd="0" destOrd="0" presId="urn:microsoft.com/office/officeart/2005/8/layout/process1"/>
    <dgm:cxn modelId="{8B492942-FE48-4B75-B495-2DB2B319B888}" type="presOf" srcId="{ECB504B4-0E83-47BD-AAA3-B80A61A6677F}" destId="{BE17CB5E-5A25-4AE4-8A8E-40D3182ED4BA}" srcOrd="0" destOrd="0" presId="urn:microsoft.com/office/officeart/2005/8/layout/process1"/>
    <dgm:cxn modelId="{67C7262A-0E4B-41AA-91B9-F74326992BF2}" type="presOf" srcId="{7806578B-43DE-4042-9644-7C47E55AD924}" destId="{86364439-D828-4C96-A5DF-DAAA05632C11}" srcOrd="0" destOrd="0" presId="urn:microsoft.com/office/officeart/2005/8/layout/process1"/>
    <dgm:cxn modelId="{E2F53288-06EE-46D9-AB99-D62E09BA3E41}" type="presOf" srcId="{EC7A7986-B8B6-4275-87A8-9D50D23CC9B5}" destId="{DCB79E00-6B1D-4ADA-B947-133369784D90}" srcOrd="0" destOrd="0" presId="urn:microsoft.com/office/officeart/2005/8/layout/process1"/>
    <dgm:cxn modelId="{7E0B254E-E889-444D-ACFD-D52F1318F83A}" srcId="{84B14BA7-FE1B-4C93-9547-FE5FB22CE7DE}" destId="{3D06A8CD-43EA-4E77-9C9C-9B7462E15FBC}" srcOrd="0" destOrd="0" parTransId="{A059B701-6022-45CE-A0FC-FB02EE9E972B}" sibTransId="{ECB504B4-0E83-47BD-AAA3-B80A61A6677F}"/>
    <dgm:cxn modelId="{73D74915-90CF-4D8B-B1A9-9A56C3A13D16}" type="presOf" srcId="{DF2211CE-5DAD-434C-973C-0B68FCA3A85F}" destId="{C8757B76-4717-45F9-9247-98797910110B}" srcOrd="0" destOrd="0" presId="urn:microsoft.com/office/officeart/2005/8/layout/process1"/>
    <dgm:cxn modelId="{E6C9B58B-578B-40DD-8269-C65F82A3E544}" type="presOf" srcId="{4D9ABA9E-C29A-4103-B84E-8B75C301B635}" destId="{87C5DAED-A346-4D72-80C2-7758489DB3D8}" srcOrd="0" destOrd="0" presId="urn:microsoft.com/office/officeart/2005/8/layout/process1"/>
    <dgm:cxn modelId="{229E1261-4297-4885-9C3D-0B2D801D9E7B}" srcId="{84B14BA7-FE1B-4C93-9547-FE5FB22CE7DE}" destId="{4D9ABA9E-C29A-4103-B84E-8B75C301B635}" srcOrd="2" destOrd="0" parTransId="{B987464E-19BE-4891-BACB-818D2893D77A}" sibTransId="{DF2211CE-5DAD-434C-973C-0B68FCA3A85F}"/>
    <dgm:cxn modelId="{CDDC86F6-DFD6-48DA-A395-E7D014268A68}" type="presOf" srcId="{AD2C4556-6C25-4429-99A3-7C368D332783}" destId="{96D9DC46-16CE-4C1B-B9AA-044098862F47}" srcOrd="0" destOrd="0" presId="urn:microsoft.com/office/officeart/2005/8/layout/process1"/>
    <dgm:cxn modelId="{C7787506-9008-48A8-A7C3-9FBACF894764}" type="presOf" srcId="{EC7A7986-B8B6-4275-87A8-9D50D23CC9B5}" destId="{34271975-7119-4EDC-95D5-3F5011A5B8DC}" srcOrd="1" destOrd="0" presId="urn:microsoft.com/office/officeart/2005/8/layout/process1"/>
    <dgm:cxn modelId="{D3747EB7-976C-4F9E-977D-0CA2B84D1795}" type="presOf" srcId="{329B0491-1C36-4B13-A810-72C99EB8D30F}" destId="{1C4D8857-01A6-4D98-9AD7-3AAC683F83D1}" srcOrd="0" destOrd="0" presId="urn:microsoft.com/office/officeart/2005/8/layout/process1"/>
    <dgm:cxn modelId="{E402EB31-F2FA-4EBE-BD63-0A1B743DDE07}" type="presOf" srcId="{47B0B382-36DC-4CB3-98A2-3E3320E46085}" destId="{CF04EE2A-A8C4-4514-9A24-9A0B6541E49A}" srcOrd="0" destOrd="0" presId="urn:microsoft.com/office/officeart/2005/8/layout/process1"/>
    <dgm:cxn modelId="{C4F24531-0014-4562-AF96-D94FCA2E230C}" type="presOf" srcId="{3D06A8CD-43EA-4E77-9C9C-9B7462E15FBC}" destId="{861BFDA8-9219-4174-B181-516D8C2066F4}" srcOrd="0" destOrd="0" presId="urn:microsoft.com/office/officeart/2005/8/layout/process1"/>
    <dgm:cxn modelId="{0DA36126-7CCC-4883-8E16-5D0385CF04DC}" type="presParOf" srcId="{0F36BD71-F9B2-49FE-B7AD-7D7CD86C8ED9}" destId="{861BFDA8-9219-4174-B181-516D8C2066F4}" srcOrd="0" destOrd="0" presId="urn:microsoft.com/office/officeart/2005/8/layout/process1"/>
    <dgm:cxn modelId="{1503E1D0-1CB1-4E5E-995E-7FE6FBBF3ED0}" type="presParOf" srcId="{0F36BD71-F9B2-49FE-B7AD-7D7CD86C8ED9}" destId="{BE17CB5E-5A25-4AE4-8A8E-40D3182ED4BA}" srcOrd="1" destOrd="0" presId="urn:microsoft.com/office/officeart/2005/8/layout/process1"/>
    <dgm:cxn modelId="{7A1AD102-46D7-4DA5-815A-27625542A8E2}" type="presParOf" srcId="{BE17CB5E-5A25-4AE4-8A8E-40D3182ED4BA}" destId="{2B9BC75C-03E1-4029-9FBF-1A827C190ACE}" srcOrd="0" destOrd="0" presId="urn:microsoft.com/office/officeart/2005/8/layout/process1"/>
    <dgm:cxn modelId="{BFAE89D2-7740-4A8C-B7EB-5D74C9D52A40}" type="presParOf" srcId="{0F36BD71-F9B2-49FE-B7AD-7D7CD86C8ED9}" destId="{026B3F8A-D674-471E-8AD1-25CD4B6A8A7A}" srcOrd="2" destOrd="0" presId="urn:microsoft.com/office/officeart/2005/8/layout/process1"/>
    <dgm:cxn modelId="{AB903FB3-844B-47B2-A3C8-10F392C23099}" type="presParOf" srcId="{0F36BD71-F9B2-49FE-B7AD-7D7CD86C8ED9}" destId="{CF04EE2A-A8C4-4514-9A24-9A0B6541E49A}" srcOrd="3" destOrd="0" presId="urn:microsoft.com/office/officeart/2005/8/layout/process1"/>
    <dgm:cxn modelId="{7C2B8CD4-CA82-4BDD-B4D9-562A96A83A58}" type="presParOf" srcId="{CF04EE2A-A8C4-4514-9A24-9A0B6541E49A}" destId="{253E494A-8131-4BD5-BC21-3DAC590E4CF1}" srcOrd="0" destOrd="0" presId="urn:microsoft.com/office/officeart/2005/8/layout/process1"/>
    <dgm:cxn modelId="{8936E047-6BE9-433E-9914-34468C6E01E2}" type="presParOf" srcId="{0F36BD71-F9B2-49FE-B7AD-7D7CD86C8ED9}" destId="{87C5DAED-A346-4D72-80C2-7758489DB3D8}" srcOrd="4" destOrd="0" presId="urn:microsoft.com/office/officeart/2005/8/layout/process1"/>
    <dgm:cxn modelId="{B6B34CEB-B81D-4ADB-8CDB-E0DD9CA1ABFB}" type="presParOf" srcId="{0F36BD71-F9B2-49FE-B7AD-7D7CD86C8ED9}" destId="{C8757B76-4717-45F9-9247-98797910110B}" srcOrd="5" destOrd="0" presId="urn:microsoft.com/office/officeart/2005/8/layout/process1"/>
    <dgm:cxn modelId="{92B1418C-2DFB-4962-9342-1CFB59C0B21F}" type="presParOf" srcId="{C8757B76-4717-45F9-9247-98797910110B}" destId="{0A1FB0D3-C637-4C8B-9D3F-CD60905DE36B}" srcOrd="0" destOrd="0" presId="urn:microsoft.com/office/officeart/2005/8/layout/process1"/>
    <dgm:cxn modelId="{B6F7176B-7F84-4B2E-A262-B445ABD6F7E0}" type="presParOf" srcId="{0F36BD71-F9B2-49FE-B7AD-7D7CD86C8ED9}" destId="{96D9DC46-16CE-4C1B-B9AA-044098862F47}" srcOrd="6" destOrd="0" presId="urn:microsoft.com/office/officeart/2005/8/layout/process1"/>
    <dgm:cxn modelId="{12A0A378-4682-4E77-8A1C-279646AFFE9D}" type="presParOf" srcId="{0F36BD71-F9B2-49FE-B7AD-7D7CD86C8ED9}" destId="{DCB79E00-6B1D-4ADA-B947-133369784D90}" srcOrd="7" destOrd="0" presId="urn:microsoft.com/office/officeart/2005/8/layout/process1"/>
    <dgm:cxn modelId="{50C53156-746F-445A-8EA0-199B15F0BB51}" type="presParOf" srcId="{DCB79E00-6B1D-4ADA-B947-133369784D90}" destId="{34271975-7119-4EDC-95D5-3F5011A5B8DC}" srcOrd="0" destOrd="0" presId="urn:microsoft.com/office/officeart/2005/8/layout/process1"/>
    <dgm:cxn modelId="{2BA379CD-CA4D-4BBF-BBBC-EF8A68B989E7}" type="presParOf" srcId="{0F36BD71-F9B2-49FE-B7AD-7D7CD86C8ED9}" destId="{3D8B9DE9-DBF9-446E-9CCD-19B7B691A3C7}" srcOrd="8" destOrd="0" presId="urn:microsoft.com/office/officeart/2005/8/layout/process1"/>
    <dgm:cxn modelId="{B92ADF5B-C6A0-48BE-885B-06ADAF4AFFB9}" type="presParOf" srcId="{0F36BD71-F9B2-49FE-B7AD-7D7CD86C8ED9}" destId="{86364439-D828-4C96-A5DF-DAAA05632C11}" srcOrd="9" destOrd="0" presId="urn:microsoft.com/office/officeart/2005/8/layout/process1"/>
    <dgm:cxn modelId="{962BEA93-CBC0-48A6-8DE1-7437A882EB5B}" type="presParOf" srcId="{86364439-D828-4C96-A5DF-DAAA05632C11}" destId="{B918C102-0B73-45E2-8DB6-5B391850DD74}" srcOrd="0" destOrd="0" presId="urn:microsoft.com/office/officeart/2005/8/layout/process1"/>
    <dgm:cxn modelId="{A20AFF72-D366-479F-B0C6-1C63A2062E54}" type="presParOf" srcId="{0F36BD71-F9B2-49FE-B7AD-7D7CD86C8ED9}" destId="{1C4D8857-01A6-4D98-9AD7-3AAC683F83D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B14BA7-FE1B-4C93-9547-FE5FB22CE7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06A8CD-43EA-4E77-9C9C-9B7462E15FBC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User Selects Flight Area</a:t>
          </a:r>
          <a:endParaRPr lang="en-US" dirty="0"/>
        </a:p>
      </dgm:t>
    </dgm:pt>
    <dgm:pt modelId="{A059B701-6022-45CE-A0FC-FB02EE9E972B}" type="parTrans" cxnId="{7E0B254E-E889-444D-ACFD-D52F1318F83A}">
      <dgm:prSet/>
      <dgm:spPr/>
      <dgm:t>
        <a:bodyPr/>
        <a:lstStyle/>
        <a:p>
          <a:endParaRPr lang="en-US"/>
        </a:p>
      </dgm:t>
    </dgm:pt>
    <dgm:pt modelId="{ECB504B4-0E83-47BD-AAA3-B80A61A6677F}" type="sibTrans" cxnId="{7E0B254E-E889-444D-ACFD-D52F1318F83A}">
      <dgm:prSet/>
      <dgm:spPr/>
      <dgm:t>
        <a:bodyPr/>
        <a:lstStyle/>
        <a:p>
          <a:endParaRPr lang="en-US"/>
        </a:p>
      </dgm:t>
    </dgm:pt>
    <dgm:pt modelId="{EBA31453-3D12-4063-95C3-48753D00B672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Software Generates Flight Paths</a:t>
          </a:r>
          <a:endParaRPr lang="en-US" dirty="0"/>
        </a:p>
      </dgm:t>
    </dgm:pt>
    <dgm:pt modelId="{EC964487-CFCA-4E92-BE0E-0347BAA6080B}" type="parTrans" cxnId="{A3495D0C-3D7C-4979-8762-31994BBC056F}">
      <dgm:prSet/>
      <dgm:spPr/>
      <dgm:t>
        <a:bodyPr/>
        <a:lstStyle/>
        <a:p>
          <a:endParaRPr lang="en-US"/>
        </a:p>
      </dgm:t>
    </dgm:pt>
    <dgm:pt modelId="{47B0B382-36DC-4CB3-98A2-3E3320E46085}" type="sibTrans" cxnId="{A3495D0C-3D7C-4979-8762-31994BBC056F}">
      <dgm:prSet/>
      <dgm:spPr/>
      <dgm:t>
        <a:bodyPr/>
        <a:lstStyle/>
        <a:p>
          <a:endParaRPr lang="en-US"/>
        </a:p>
      </dgm:t>
    </dgm:pt>
    <dgm:pt modelId="{4D9ABA9E-C29A-4103-B84E-8B75C301B635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User Uploads Flight Paths to Drone</a:t>
          </a:r>
        </a:p>
      </dgm:t>
    </dgm:pt>
    <dgm:pt modelId="{B987464E-19BE-4891-BACB-818D2893D77A}" type="parTrans" cxnId="{229E1261-4297-4885-9C3D-0B2D801D9E7B}">
      <dgm:prSet/>
      <dgm:spPr/>
      <dgm:t>
        <a:bodyPr/>
        <a:lstStyle/>
        <a:p>
          <a:endParaRPr lang="en-US"/>
        </a:p>
      </dgm:t>
    </dgm:pt>
    <dgm:pt modelId="{DF2211CE-5DAD-434C-973C-0B68FCA3A85F}" type="sibTrans" cxnId="{229E1261-4297-4885-9C3D-0B2D801D9E7B}">
      <dgm:prSet/>
      <dgm:spPr/>
      <dgm:t>
        <a:bodyPr/>
        <a:lstStyle/>
        <a:p>
          <a:endParaRPr lang="en-US"/>
        </a:p>
      </dgm:t>
    </dgm:pt>
    <dgm:pt modelId="{AD2C4556-6C25-4429-99A3-7C368D332783}">
      <dgm:prSet/>
      <dgm:spPr>
        <a:solidFill>
          <a:srgbClr val="5B9BD5"/>
        </a:solidFill>
      </dgm:spPr>
      <dgm:t>
        <a:bodyPr/>
        <a:lstStyle/>
        <a:p>
          <a:r>
            <a:rPr lang="en-US" dirty="0" smtClean="0"/>
            <a:t>Drone Maps Area</a:t>
          </a:r>
          <a:endParaRPr lang="en-US" dirty="0"/>
        </a:p>
      </dgm:t>
    </dgm:pt>
    <dgm:pt modelId="{BEFD9581-5D8B-40E2-BCFD-037D55F78B6D}" type="parTrans" cxnId="{BC3F9631-9964-4835-8DAE-67347E60F311}">
      <dgm:prSet/>
      <dgm:spPr/>
      <dgm:t>
        <a:bodyPr/>
        <a:lstStyle/>
        <a:p>
          <a:endParaRPr lang="en-US"/>
        </a:p>
      </dgm:t>
    </dgm:pt>
    <dgm:pt modelId="{EC7A7986-B8B6-4275-87A8-9D50D23CC9B5}" type="sibTrans" cxnId="{BC3F9631-9964-4835-8DAE-67347E60F311}">
      <dgm:prSet/>
      <dgm:spPr/>
      <dgm:t>
        <a:bodyPr/>
        <a:lstStyle/>
        <a:p>
          <a:endParaRPr lang="en-US"/>
        </a:p>
      </dgm:t>
    </dgm:pt>
    <dgm:pt modelId="{B20332DC-75BB-4008-9937-2058B985BEB8}">
      <dgm:prSet/>
      <dgm:spPr>
        <a:solidFill>
          <a:srgbClr val="00B050"/>
        </a:solidFill>
      </dgm:spPr>
      <dgm:t>
        <a:bodyPr/>
        <a:lstStyle/>
        <a:p>
          <a:r>
            <a:rPr lang="en-US" dirty="0" smtClean="0"/>
            <a:t>Software Stitches Map</a:t>
          </a:r>
          <a:endParaRPr lang="en-US" dirty="0"/>
        </a:p>
      </dgm:t>
    </dgm:pt>
    <dgm:pt modelId="{C31E6E8A-49AB-4069-9EA8-36097B193C45}" type="parTrans" cxnId="{A520A5D2-0B0B-4C24-A1CC-FA3F31B16E0E}">
      <dgm:prSet/>
      <dgm:spPr/>
      <dgm:t>
        <a:bodyPr/>
        <a:lstStyle/>
        <a:p>
          <a:endParaRPr lang="en-US"/>
        </a:p>
      </dgm:t>
    </dgm:pt>
    <dgm:pt modelId="{7806578B-43DE-4042-9644-7C47E55AD924}" type="sibTrans" cxnId="{A520A5D2-0B0B-4C24-A1CC-FA3F31B16E0E}">
      <dgm:prSet/>
      <dgm:spPr/>
      <dgm:t>
        <a:bodyPr/>
        <a:lstStyle/>
        <a:p>
          <a:endParaRPr lang="en-US"/>
        </a:p>
      </dgm:t>
    </dgm:pt>
    <dgm:pt modelId="{329B0491-1C36-4B13-A810-72C99EB8D30F}">
      <dgm:prSet/>
      <dgm:spPr/>
      <dgm:t>
        <a:bodyPr/>
        <a:lstStyle/>
        <a:p>
          <a:r>
            <a:rPr lang="en-US" dirty="0" smtClean="0"/>
            <a:t>Software Generates Area</a:t>
          </a:r>
          <a:endParaRPr lang="en-US" dirty="0"/>
        </a:p>
      </dgm:t>
    </dgm:pt>
    <dgm:pt modelId="{EC0C8498-AA41-4326-9EA3-BA07070858D2}" type="parTrans" cxnId="{8493F7CD-701C-42DD-87F0-E429CD1391A3}">
      <dgm:prSet/>
      <dgm:spPr/>
      <dgm:t>
        <a:bodyPr/>
        <a:lstStyle/>
        <a:p>
          <a:endParaRPr lang="en-US"/>
        </a:p>
      </dgm:t>
    </dgm:pt>
    <dgm:pt modelId="{539B8321-4A88-4391-869B-4D7F55881E6C}" type="sibTrans" cxnId="{8493F7CD-701C-42DD-87F0-E429CD1391A3}">
      <dgm:prSet/>
      <dgm:spPr/>
      <dgm:t>
        <a:bodyPr/>
        <a:lstStyle/>
        <a:p>
          <a:endParaRPr lang="en-US"/>
        </a:p>
      </dgm:t>
    </dgm:pt>
    <dgm:pt modelId="{0F36BD71-F9B2-49FE-B7AD-7D7CD86C8ED9}" type="pres">
      <dgm:prSet presAssocID="{84B14BA7-FE1B-4C93-9547-FE5FB22CE7DE}" presName="Name0" presStyleCnt="0">
        <dgm:presLayoutVars>
          <dgm:dir/>
          <dgm:resizeHandles val="exact"/>
        </dgm:presLayoutVars>
      </dgm:prSet>
      <dgm:spPr/>
    </dgm:pt>
    <dgm:pt modelId="{861BFDA8-9219-4174-B181-516D8C2066F4}" type="pres">
      <dgm:prSet presAssocID="{3D06A8CD-43EA-4E77-9C9C-9B7462E15FB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CB5E-5A25-4AE4-8A8E-40D3182ED4BA}" type="pres">
      <dgm:prSet presAssocID="{ECB504B4-0E83-47BD-AAA3-B80A61A667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B9BC75C-03E1-4029-9FBF-1A827C190ACE}" type="pres">
      <dgm:prSet presAssocID="{ECB504B4-0E83-47BD-AAA3-B80A61A667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26B3F8A-D674-471E-8AD1-25CD4B6A8A7A}" type="pres">
      <dgm:prSet presAssocID="{EBA31453-3D12-4063-95C3-48753D00B67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4EE2A-A8C4-4514-9A24-9A0B6541E49A}" type="pres">
      <dgm:prSet presAssocID="{47B0B382-36DC-4CB3-98A2-3E3320E4608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253E494A-8131-4BD5-BC21-3DAC590E4CF1}" type="pres">
      <dgm:prSet presAssocID="{47B0B382-36DC-4CB3-98A2-3E3320E4608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7C5DAED-A346-4D72-80C2-7758489DB3D8}" type="pres">
      <dgm:prSet presAssocID="{4D9ABA9E-C29A-4103-B84E-8B75C301B63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57B76-4717-45F9-9247-98797910110B}" type="pres">
      <dgm:prSet presAssocID="{DF2211CE-5DAD-434C-973C-0B68FCA3A85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0A1FB0D3-C637-4C8B-9D3F-CD60905DE36B}" type="pres">
      <dgm:prSet presAssocID="{DF2211CE-5DAD-434C-973C-0B68FCA3A85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6D9DC46-16CE-4C1B-B9AA-044098862F47}" type="pres">
      <dgm:prSet presAssocID="{AD2C4556-6C25-4429-99A3-7C368D33278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79E00-6B1D-4ADA-B947-133369784D90}" type="pres">
      <dgm:prSet presAssocID="{EC7A7986-B8B6-4275-87A8-9D50D23CC9B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4271975-7119-4EDC-95D5-3F5011A5B8DC}" type="pres">
      <dgm:prSet presAssocID="{EC7A7986-B8B6-4275-87A8-9D50D23CC9B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D8B9DE9-DBF9-446E-9CCD-19B7B691A3C7}" type="pres">
      <dgm:prSet presAssocID="{B20332DC-75BB-4008-9937-2058B985BEB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64439-D828-4C96-A5DF-DAAA05632C11}" type="pres">
      <dgm:prSet presAssocID="{7806578B-43DE-4042-9644-7C47E55AD92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918C102-0B73-45E2-8DB6-5B391850DD74}" type="pres">
      <dgm:prSet presAssocID="{7806578B-43DE-4042-9644-7C47E55AD924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C4D8857-01A6-4D98-9AD7-3AAC683F83D1}" type="pres">
      <dgm:prSet presAssocID="{329B0491-1C36-4B13-A810-72C99EB8D30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6877CA-FAB7-4C77-82E0-9C1DC6373666}" type="presOf" srcId="{B20332DC-75BB-4008-9937-2058B985BEB8}" destId="{3D8B9DE9-DBF9-446E-9CCD-19B7B691A3C7}" srcOrd="0" destOrd="0" presId="urn:microsoft.com/office/officeart/2005/8/layout/process1"/>
    <dgm:cxn modelId="{A520A5D2-0B0B-4C24-A1CC-FA3F31B16E0E}" srcId="{84B14BA7-FE1B-4C93-9547-FE5FB22CE7DE}" destId="{B20332DC-75BB-4008-9937-2058B985BEB8}" srcOrd="4" destOrd="0" parTransId="{C31E6E8A-49AB-4069-9EA8-36097B193C45}" sibTransId="{7806578B-43DE-4042-9644-7C47E55AD924}"/>
    <dgm:cxn modelId="{B5376C67-067B-4ECE-A1AD-CB4409326951}" type="presOf" srcId="{DF2211CE-5DAD-434C-973C-0B68FCA3A85F}" destId="{C8757B76-4717-45F9-9247-98797910110B}" srcOrd="0" destOrd="0" presId="urn:microsoft.com/office/officeart/2005/8/layout/process1"/>
    <dgm:cxn modelId="{625B054F-657A-459D-9793-4EE03B90FDE0}" type="presOf" srcId="{4D9ABA9E-C29A-4103-B84E-8B75C301B635}" destId="{87C5DAED-A346-4D72-80C2-7758489DB3D8}" srcOrd="0" destOrd="0" presId="urn:microsoft.com/office/officeart/2005/8/layout/process1"/>
    <dgm:cxn modelId="{A837979E-C178-41C6-BC04-ED9FB17DAC51}" type="presOf" srcId="{47B0B382-36DC-4CB3-98A2-3E3320E46085}" destId="{CF04EE2A-A8C4-4514-9A24-9A0B6541E49A}" srcOrd="0" destOrd="0" presId="urn:microsoft.com/office/officeart/2005/8/layout/process1"/>
    <dgm:cxn modelId="{B9A1F6F3-9FFB-494F-BCE7-A2D5672301DB}" type="presOf" srcId="{3D06A8CD-43EA-4E77-9C9C-9B7462E15FBC}" destId="{861BFDA8-9219-4174-B181-516D8C2066F4}" srcOrd="0" destOrd="0" presId="urn:microsoft.com/office/officeart/2005/8/layout/process1"/>
    <dgm:cxn modelId="{1D4C59FC-DA6D-4AC4-9FC6-21FC16002263}" type="presOf" srcId="{DF2211CE-5DAD-434C-973C-0B68FCA3A85F}" destId="{0A1FB0D3-C637-4C8B-9D3F-CD60905DE36B}" srcOrd="1" destOrd="0" presId="urn:microsoft.com/office/officeart/2005/8/layout/process1"/>
    <dgm:cxn modelId="{51325B8D-2BC4-4504-90BE-77251123FFBD}" type="presOf" srcId="{84B14BA7-FE1B-4C93-9547-FE5FB22CE7DE}" destId="{0F36BD71-F9B2-49FE-B7AD-7D7CD86C8ED9}" srcOrd="0" destOrd="0" presId="urn:microsoft.com/office/officeart/2005/8/layout/process1"/>
    <dgm:cxn modelId="{BA271BAF-599F-4251-BA36-E2F746525082}" type="presOf" srcId="{329B0491-1C36-4B13-A810-72C99EB8D30F}" destId="{1C4D8857-01A6-4D98-9AD7-3AAC683F83D1}" srcOrd="0" destOrd="0" presId="urn:microsoft.com/office/officeart/2005/8/layout/process1"/>
    <dgm:cxn modelId="{7B45F196-3D89-4FFD-9483-EAE3DC898D91}" type="presOf" srcId="{47B0B382-36DC-4CB3-98A2-3E3320E46085}" destId="{253E494A-8131-4BD5-BC21-3DAC590E4CF1}" srcOrd="1" destOrd="0" presId="urn:microsoft.com/office/officeart/2005/8/layout/process1"/>
    <dgm:cxn modelId="{B0796B7F-5E86-4491-B378-A5976B25774A}" type="presOf" srcId="{EC7A7986-B8B6-4275-87A8-9D50D23CC9B5}" destId="{34271975-7119-4EDC-95D5-3F5011A5B8DC}" srcOrd="1" destOrd="0" presId="urn:microsoft.com/office/officeart/2005/8/layout/process1"/>
    <dgm:cxn modelId="{8493F7CD-701C-42DD-87F0-E429CD1391A3}" srcId="{84B14BA7-FE1B-4C93-9547-FE5FB22CE7DE}" destId="{329B0491-1C36-4B13-A810-72C99EB8D30F}" srcOrd="5" destOrd="0" parTransId="{EC0C8498-AA41-4326-9EA3-BA07070858D2}" sibTransId="{539B8321-4A88-4391-869B-4D7F55881E6C}"/>
    <dgm:cxn modelId="{44D4AF91-50B9-41F7-A154-2237A86C1FAC}" type="presOf" srcId="{ECB504B4-0E83-47BD-AAA3-B80A61A6677F}" destId="{BE17CB5E-5A25-4AE4-8A8E-40D3182ED4BA}" srcOrd="0" destOrd="0" presId="urn:microsoft.com/office/officeart/2005/8/layout/process1"/>
    <dgm:cxn modelId="{C55BFB7F-6236-48D0-9E20-27C940564351}" type="presOf" srcId="{AD2C4556-6C25-4429-99A3-7C368D332783}" destId="{96D9DC46-16CE-4C1B-B9AA-044098862F47}" srcOrd="0" destOrd="0" presId="urn:microsoft.com/office/officeart/2005/8/layout/process1"/>
    <dgm:cxn modelId="{D9AAD8A9-563C-4FBD-8E2C-60575AB968F6}" type="presOf" srcId="{ECB504B4-0E83-47BD-AAA3-B80A61A6677F}" destId="{2B9BC75C-03E1-4029-9FBF-1A827C190ACE}" srcOrd="1" destOrd="0" presId="urn:microsoft.com/office/officeart/2005/8/layout/process1"/>
    <dgm:cxn modelId="{EE550192-13DC-420E-96FD-69386D8B2224}" type="presOf" srcId="{EC7A7986-B8B6-4275-87A8-9D50D23CC9B5}" destId="{DCB79E00-6B1D-4ADA-B947-133369784D90}" srcOrd="0" destOrd="0" presId="urn:microsoft.com/office/officeart/2005/8/layout/process1"/>
    <dgm:cxn modelId="{77559EE4-47B1-4AF5-8414-B52C4E91DA88}" type="presOf" srcId="{7806578B-43DE-4042-9644-7C47E55AD924}" destId="{B918C102-0B73-45E2-8DB6-5B391850DD74}" srcOrd="1" destOrd="0" presId="urn:microsoft.com/office/officeart/2005/8/layout/process1"/>
    <dgm:cxn modelId="{229E1261-4297-4885-9C3D-0B2D801D9E7B}" srcId="{84B14BA7-FE1B-4C93-9547-FE5FB22CE7DE}" destId="{4D9ABA9E-C29A-4103-B84E-8B75C301B635}" srcOrd="2" destOrd="0" parTransId="{B987464E-19BE-4891-BACB-818D2893D77A}" sibTransId="{DF2211CE-5DAD-434C-973C-0B68FCA3A85F}"/>
    <dgm:cxn modelId="{A3495D0C-3D7C-4979-8762-31994BBC056F}" srcId="{84B14BA7-FE1B-4C93-9547-FE5FB22CE7DE}" destId="{EBA31453-3D12-4063-95C3-48753D00B672}" srcOrd="1" destOrd="0" parTransId="{EC964487-CFCA-4E92-BE0E-0347BAA6080B}" sibTransId="{47B0B382-36DC-4CB3-98A2-3E3320E46085}"/>
    <dgm:cxn modelId="{BC3F9631-9964-4835-8DAE-67347E60F311}" srcId="{84B14BA7-FE1B-4C93-9547-FE5FB22CE7DE}" destId="{AD2C4556-6C25-4429-99A3-7C368D332783}" srcOrd="3" destOrd="0" parTransId="{BEFD9581-5D8B-40E2-BCFD-037D55F78B6D}" sibTransId="{EC7A7986-B8B6-4275-87A8-9D50D23CC9B5}"/>
    <dgm:cxn modelId="{85DD5A5D-A4FB-4538-814F-E231F49A1D63}" type="presOf" srcId="{EBA31453-3D12-4063-95C3-48753D00B672}" destId="{026B3F8A-D674-471E-8AD1-25CD4B6A8A7A}" srcOrd="0" destOrd="0" presId="urn:microsoft.com/office/officeart/2005/8/layout/process1"/>
    <dgm:cxn modelId="{E820C034-BFD4-430A-855E-EF0125C81C88}" type="presOf" srcId="{7806578B-43DE-4042-9644-7C47E55AD924}" destId="{86364439-D828-4C96-A5DF-DAAA05632C11}" srcOrd="0" destOrd="0" presId="urn:microsoft.com/office/officeart/2005/8/layout/process1"/>
    <dgm:cxn modelId="{7E0B254E-E889-444D-ACFD-D52F1318F83A}" srcId="{84B14BA7-FE1B-4C93-9547-FE5FB22CE7DE}" destId="{3D06A8CD-43EA-4E77-9C9C-9B7462E15FBC}" srcOrd="0" destOrd="0" parTransId="{A059B701-6022-45CE-A0FC-FB02EE9E972B}" sibTransId="{ECB504B4-0E83-47BD-AAA3-B80A61A6677F}"/>
    <dgm:cxn modelId="{0FC723B9-F2CC-46DC-8DDA-AB83083E6B55}" type="presParOf" srcId="{0F36BD71-F9B2-49FE-B7AD-7D7CD86C8ED9}" destId="{861BFDA8-9219-4174-B181-516D8C2066F4}" srcOrd="0" destOrd="0" presId="urn:microsoft.com/office/officeart/2005/8/layout/process1"/>
    <dgm:cxn modelId="{F2501F70-3E83-42EB-9C99-3F325338F650}" type="presParOf" srcId="{0F36BD71-F9B2-49FE-B7AD-7D7CD86C8ED9}" destId="{BE17CB5E-5A25-4AE4-8A8E-40D3182ED4BA}" srcOrd="1" destOrd="0" presId="urn:microsoft.com/office/officeart/2005/8/layout/process1"/>
    <dgm:cxn modelId="{73570E68-4EA2-40B8-8A15-6227A44A9098}" type="presParOf" srcId="{BE17CB5E-5A25-4AE4-8A8E-40D3182ED4BA}" destId="{2B9BC75C-03E1-4029-9FBF-1A827C190ACE}" srcOrd="0" destOrd="0" presId="urn:microsoft.com/office/officeart/2005/8/layout/process1"/>
    <dgm:cxn modelId="{35287A3B-F20C-42D5-A4E0-9879F9656915}" type="presParOf" srcId="{0F36BD71-F9B2-49FE-B7AD-7D7CD86C8ED9}" destId="{026B3F8A-D674-471E-8AD1-25CD4B6A8A7A}" srcOrd="2" destOrd="0" presId="urn:microsoft.com/office/officeart/2005/8/layout/process1"/>
    <dgm:cxn modelId="{BA07FB71-D2A3-4223-AD1B-B3081B88C9DC}" type="presParOf" srcId="{0F36BD71-F9B2-49FE-B7AD-7D7CD86C8ED9}" destId="{CF04EE2A-A8C4-4514-9A24-9A0B6541E49A}" srcOrd="3" destOrd="0" presId="urn:microsoft.com/office/officeart/2005/8/layout/process1"/>
    <dgm:cxn modelId="{5B8160D2-A00C-4192-BA85-0598691E7D7B}" type="presParOf" srcId="{CF04EE2A-A8C4-4514-9A24-9A0B6541E49A}" destId="{253E494A-8131-4BD5-BC21-3DAC590E4CF1}" srcOrd="0" destOrd="0" presId="urn:microsoft.com/office/officeart/2005/8/layout/process1"/>
    <dgm:cxn modelId="{D8BB25E0-0B4D-4EE3-A286-EA607EFB589E}" type="presParOf" srcId="{0F36BD71-F9B2-49FE-B7AD-7D7CD86C8ED9}" destId="{87C5DAED-A346-4D72-80C2-7758489DB3D8}" srcOrd="4" destOrd="0" presId="urn:microsoft.com/office/officeart/2005/8/layout/process1"/>
    <dgm:cxn modelId="{66C327B1-138F-4CF3-A00C-A6981BCD6666}" type="presParOf" srcId="{0F36BD71-F9B2-49FE-B7AD-7D7CD86C8ED9}" destId="{C8757B76-4717-45F9-9247-98797910110B}" srcOrd="5" destOrd="0" presId="urn:microsoft.com/office/officeart/2005/8/layout/process1"/>
    <dgm:cxn modelId="{685FE6DB-A9B8-44C2-9005-F76436661A84}" type="presParOf" srcId="{C8757B76-4717-45F9-9247-98797910110B}" destId="{0A1FB0D3-C637-4C8B-9D3F-CD60905DE36B}" srcOrd="0" destOrd="0" presId="urn:microsoft.com/office/officeart/2005/8/layout/process1"/>
    <dgm:cxn modelId="{9E4666CB-B891-4355-9241-A5D5B25E5145}" type="presParOf" srcId="{0F36BD71-F9B2-49FE-B7AD-7D7CD86C8ED9}" destId="{96D9DC46-16CE-4C1B-B9AA-044098862F47}" srcOrd="6" destOrd="0" presId="urn:microsoft.com/office/officeart/2005/8/layout/process1"/>
    <dgm:cxn modelId="{DEB31A37-B546-432B-A2B6-F18A8F0ADDA0}" type="presParOf" srcId="{0F36BD71-F9B2-49FE-B7AD-7D7CD86C8ED9}" destId="{DCB79E00-6B1D-4ADA-B947-133369784D90}" srcOrd="7" destOrd="0" presId="urn:microsoft.com/office/officeart/2005/8/layout/process1"/>
    <dgm:cxn modelId="{ED1B3506-1626-42BD-A94D-9E7AD4ACA8F1}" type="presParOf" srcId="{DCB79E00-6B1D-4ADA-B947-133369784D90}" destId="{34271975-7119-4EDC-95D5-3F5011A5B8DC}" srcOrd="0" destOrd="0" presId="urn:microsoft.com/office/officeart/2005/8/layout/process1"/>
    <dgm:cxn modelId="{B020607F-DBDD-4B47-B84C-F81D4AEAB410}" type="presParOf" srcId="{0F36BD71-F9B2-49FE-B7AD-7D7CD86C8ED9}" destId="{3D8B9DE9-DBF9-446E-9CCD-19B7B691A3C7}" srcOrd="8" destOrd="0" presId="urn:microsoft.com/office/officeart/2005/8/layout/process1"/>
    <dgm:cxn modelId="{80728210-1A90-404C-9F4E-B3372222D295}" type="presParOf" srcId="{0F36BD71-F9B2-49FE-B7AD-7D7CD86C8ED9}" destId="{86364439-D828-4C96-A5DF-DAAA05632C11}" srcOrd="9" destOrd="0" presId="urn:microsoft.com/office/officeart/2005/8/layout/process1"/>
    <dgm:cxn modelId="{F3E62AB6-13F7-4817-8101-BB977CB3A8A2}" type="presParOf" srcId="{86364439-D828-4C96-A5DF-DAAA05632C11}" destId="{B918C102-0B73-45E2-8DB6-5B391850DD74}" srcOrd="0" destOrd="0" presId="urn:microsoft.com/office/officeart/2005/8/layout/process1"/>
    <dgm:cxn modelId="{137737AF-5D54-4CCD-B126-291168F535B2}" type="presParOf" srcId="{0F36BD71-F9B2-49FE-B7AD-7D7CD86C8ED9}" destId="{1C4D8857-01A6-4D98-9AD7-3AAC683F83D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4B14BA7-FE1B-4C93-9547-FE5FB22CE7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06A8CD-43EA-4E77-9C9C-9B7462E15FBC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User Selects Flight Area</a:t>
          </a:r>
          <a:endParaRPr lang="en-US" dirty="0"/>
        </a:p>
      </dgm:t>
    </dgm:pt>
    <dgm:pt modelId="{A059B701-6022-45CE-A0FC-FB02EE9E972B}" type="parTrans" cxnId="{7E0B254E-E889-444D-ACFD-D52F1318F83A}">
      <dgm:prSet/>
      <dgm:spPr/>
      <dgm:t>
        <a:bodyPr/>
        <a:lstStyle/>
        <a:p>
          <a:endParaRPr lang="en-US"/>
        </a:p>
      </dgm:t>
    </dgm:pt>
    <dgm:pt modelId="{ECB504B4-0E83-47BD-AAA3-B80A61A6677F}" type="sibTrans" cxnId="{7E0B254E-E889-444D-ACFD-D52F1318F83A}">
      <dgm:prSet/>
      <dgm:spPr/>
      <dgm:t>
        <a:bodyPr/>
        <a:lstStyle/>
        <a:p>
          <a:endParaRPr lang="en-US"/>
        </a:p>
      </dgm:t>
    </dgm:pt>
    <dgm:pt modelId="{EBA31453-3D12-4063-95C3-48753D00B672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Software Generates Flight Paths</a:t>
          </a:r>
          <a:endParaRPr lang="en-US" dirty="0"/>
        </a:p>
      </dgm:t>
    </dgm:pt>
    <dgm:pt modelId="{EC964487-CFCA-4E92-BE0E-0347BAA6080B}" type="parTrans" cxnId="{A3495D0C-3D7C-4979-8762-31994BBC056F}">
      <dgm:prSet/>
      <dgm:spPr/>
      <dgm:t>
        <a:bodyPr/>
        <a:lstStyle/>
        <a:p>
          <a:endParaRPr lang="en-US"/>
        </a:p>
      </dgm:t>
    </dgm:pt>
    <dgm:pt modelId="{47B0B382-36DC-4CB3-98A2-3E3320E46085}" type="sibTrans" cxnId="{A3495D0C-3D7C-4979-8762-31994BBC056F}">
      <dgm:prSet/>
      <dgm:spPr/>
      <dgm:t>
        <a:bodyPr/>
        <a:lstStyle/>
        <a:p>
          <a:endParaRPr lang="en-US"/>
        </a:p>
      </dgm:t>
    </dgm:pt>
    <dgm:pt modelId="{4D9ABA9E-C29A-4103-B84E-8B75C301B635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User Uploads Flight Paths to Drone</a:t>
          </a:r>
        </a:p>
      </dgm:t>
    </dgm:pt>
    <dgm:pt modelId="{B987464E-19BE-4891-BACB-818D2893D77A}" type="parTrans" cxnId="{229E1261-4297-4885-9C3D-0B2D801D9E7B}">
      <dgm:prSet/>
      <dgm:spPr/>
      <dgm:t>
        <a:bodyPr/>
        <a:lstStyle/>
        <a:p>
          <a:endParaRPr lang="en-US"/>
        </a:p>
      </dgm:t>
    </dgm:pt>
    <dgm:pt modelId="{DF2211CE-5DAD-434C-973C-0B68FCA3A85F}" type="sibTrans" cxnId="{229E1261-4297-4885-9C3D-0B2D801D9E7B}">
      <dgm:prSet/>
      <dgm:spPr/>
      <dgm:t>
        <a:bodyPr/>
        <a:lstStyle/>
        <a:p>
          <a:endParaRPr lang="en-US"/>
        </a:p>
      </dgm:t>
    </dgm:pt>
    <dgm:pt modelId="{AD2C4556-6C25-4429-99A3-7C368D332783}">
      <dgm:prSet/>
      <dgm:spPr>
        <a:solidFill>
          <a:srgbClr val="5B9BD5"/>
        </a:solidFill>
      </dgm:spPr>
      <dgm:t>
        <a:bodyPr/>
        <a:lstStyle/>
        <a:p>
          <a:r>
            <a:rPr lang="en-US" dirty="0" smtClean="0"/>
            <a:t>Drone Maps Area</a:t>
          </a:r>
          <a:endParaRPr lang="en-US" dirty="0"/>
        </a:p>
      </dgm:t>
    </dgm:pt>
    <dgm:pt modelId="{BEFD9581-5D8B-40E2-BCFD-037D55F78B6D}" type="parTrans" cxnId="{BC3F9631-9964-4835-8DAE-67347E60F311}">
      <dgm:prSet/>
      <dgm:spPr/>
      <dgm:t>
        <a:bodyPr/>
        <a:lstStyle/>
        <a:p>
          <a:endParaRPr lang="en-US"/>
        </a:p>
      </dgm:t>
    </dgm:pt>
    <dgm:pt modelId="{EC7A7986-B8B6-4275-87A8-9D50D23CC9B5}" type="sibTrans" cxnId="{BC3F9631-9964-4835-8DAE-67347E60F311}">
      <dgm:prSet/>
      <dgm:spPr/>
      <dgm:t>
        <a:bodyPr/>
        <a:lstStyle/>
        <a:p>
          <a:endParaRPr lang="en-US"/>
        </a:p>
      </dgm:t>
    </dgm:pt>
    <dgm:pt modelId="{B20332DC-75BB-4008-9937-2058B985BEB8}">
      <dgm:prSet/>
      <dgm:spPr>
        <a:solidFill>
          <a:srgbClr val="00B050"/>
        </a:solidFill>
      </dgm:spPr>
      <dgm:t>
        <a:bodyPr/>
        <a:lstStyle/>
        <a:p>
          <a:r>
            <a:rPr lang="en-US" dirty="0" smtClean="0"/>
            <a:t>Software Stitches Map</a:t>
          </a:r>
          <a:endParaRPr lang="en-US" dirty="0"/>
        </a:p>
      </dgm:t>
    </dgm:pt>
    <dgm:pt modelId="{C31E6E8A-49AB-4069-9EA8-36097B193C45}" type="parTrans" cxnId="{A520A5D2-0B0B-4C24-A1CC-FA3F31B16E0E}">
      <dgm:prSet/>
      <dgm:spPr/>
      <dgm:t>
        <a:bodyPr/>
        <a:lstStyle/>
        <a:p>
          <a:endParaRPr lang="en-US"/>
        </a:p>
      </dgm:t>
    </dgm:pt>
    <dgm:pt modelId="{7806578B-43DE-4042-9644-7C47E55AD924}" type="sibTrans" cxnId="{A520A5D2-0B0B-4C24-A1CC-FA3F31B16E0E}">
      <dgm:prSet/>
      <dgm:spPr/>
      <dgm:t>
        <a:bodyPr/>
        <a:lstStyle/>
        <a:p>
          <a:endParaRPr lang="en-US"/>
        </a:p>
      </dgm:t>
    </dgm:pt>
    <dgm:pt modelId="{329B0491-1C36-4B13-A810-72C99EB8D30F}">
      <dgm:prSet/>
      <dgm:spPr/>
      <dgm:t>
        <a:bodyPr/>
        <a:lstStyle/>
        <a:p>
          <a:r>
            <a:rPr lang="en-US" dirty="0" smtClean="0"/>
            <a:t>Software Generates Area</a:t>
          </a:r>
          <a:endParaRPr lang="en-US" dirty="0"/>
        </a:p>
      </dgm:t>
    </dgm:pt>
    <dgm:pt modelId="{EC0C8498-AA41-4326-9EA3-BA07070858D2}" type="parTrans" cxnId="{8493F7CD-701C-42DD-87F0-E429CD1391A3}">
      <dgm:prSet/>
      <dgm:spPr/>
      <dgm:t>
        <a:bodyPr/>
        <a:lstStyle/>
        <a:p>
          <a:endParaRPr lang="en-US"/>
        </a:p>
      </dgm:t>
    </dgm:pt>
    <dgm:pt modelId="{539B8321-4A88-4391-869B-4D7F55881E6C}" type="sibTrans" cxnId="{8493F7CD-701C-42DD-87F0-E429CD1391A3}">
      <dgm:prSet/>
      <dgm:spPr/>
      <dgm:t>
        <a:bodyPr/>
        <a:lstStyle/>
        <a:p>
          <a:endParaRPr lang="en-US"/>
        </a:p>
      </dgm:t>
    </dgm:pt>
    <dgm:pt modelId="{0F36BD71-F9B2-49FE-B7AD-7D7CD86C8ED9}" type="pres">
      <dgm:prSet presAssocID="{84B14BA7-FE1B-4C93-9547-FE5FB22CE7DE}" presName="Name0" presStyleCnt="0">
        <dgm:presLayoutVars>
          <dgm:dir/>
          <dgm:resizeHandles val="exact"/>
        </dgm:presLayoutVars>
      </dgm:prSet>
      <dgm:spPr/>
    </dgm:pt>
    <dgm:pt modelId="{861BFDA8-9219-4174-B181-516D8C2066F4}" type="pres">
      <dgm:prSet presAssocID="{3D06A8CD-43EA-4E77-9C9C-9B7462E15FB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CB5E-5A25-4AE4-8A8E-40D3182ED4BA}" type="pres">
      <dgm:prSet presAssocID="{ECB504B4-0E83-47BD-AAA3-B80A61A667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B9BC75C-03E1-4029-9FBF-1A827C190ACE}" type="pres">
      <dgm:prSet presAssocID="{ECB504B4-0E83-47BD-AAA3-B80A61A667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26B3F8A-D674-471E-8AD1-25CD4B6A8A7A}" type="pres">
      <dgm:prSet presAssocID="{EBA31453-3D12-4063-95C3-48753D00B67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4EE2A-A8C4-4514-9A24-9A0B6541E49A}" type="pres">
      <dgm:prSet presAssocID="{47B0B382-36DC-4CB3-98A2-3E3320E4608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253E494A-8131-4BD5-BC21-3DAC590E4CF1}" type="pres">
      <dgm:prSet presAssocID="{47B0B382-36DC-4CB3-98A2-3E3320E4608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7C5DAED-A346-4D72-80C2-7758489DB3D8}" type="pres">
      <dgm:prSet presAssocID="{4D9ABA9E-C29A-4103-B84E-8B75C301B63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57B76-4717-45F9-9247-98797910110B}" type="pres">
      <dgm:prSet presAssocID="{DF2211CE-5DAD-434C-973C-0B68FCA3A85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0A1FB0D3-C637-4C8B-9D3F-CD60905DE36B}" type="pres">
      <dgm:prSet presAssocID="{DF2211CE-5DAD-434C-973C-0B68FCA3A85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6D9DC46-16CE-4C1B-B9AA-044098862F47}" type="pres">
      <dgm:prSet presAssocID="{AD2C4556-6C25-4429-99A3-7C368D33278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79E00-6B1D-4ADA-B947-133369784D90}" type="pres">
      <dgm:prSet presAssocID="{EC7A7986-B8B6-4275-87A8-9D50D23CC9B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4271975-7119-4EDC-95D5-3F5011A5B8DC}" type="pres">
      <dgm:prSet presAssocID="{EC7A7986-B8B6-4275-87A8-9D50D23CC9B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D8B9DE9-DBF9-446E-9CCD-19B7B691A3C7}" type="pres">
      <dgm:prSet presAssocID="{B20332DC-75BB-4008-9937-2058B985BEB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64439-D828-4C96-A5DF-DAAA05632C11}" type="pres">
      <dgm:prSet presAssocID="{7806578B-43DE-4042-9644-7C47E55AD92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918C102-0B73-45E2-8DB6-5B391850DD74}" type="pres">
      <dgm:prSet presAssocID="{7806578B-43DE-4042-9644-7C47E55AD924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C4D8857-01A6-4D98-9AD7-3AAC683F83D1}" type="pres">
      <dgm:prSet presAssocID="{329B0491-1C36-4B13-A810-72C99EB8D30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EC2DC9-66BD-4266-8FBE-4C15AD6E5089}" type="presOf" srcId="{3D06A8CD-43EA-4E77-9C9C-9B7462E15FBC}" destId="{861BFDA8-9219-4174-B181-516D8C2066F4}" srcOrd="0" destOrd="0" presId="urn:microsoft.com/office/officeart/2005/8/layout/process1"/>
    <dgm:cxn modelId="{BC3F9631-9964-4835-8DAE-67347E60F311}" srcId="{84B14BA7-FE1B-4C93-9547-FE5FB22CE7DE}" destId="{AD2C4556-6C25-4429-99A3-7C368D332783}" srcOrd="3" destOrd="0" parTransId="{BEFD9581-5D8B-40E2-BCFD-037D55F78B6D}" sibTransId="{EC7A7986-B8B6-4275-87A8-9D50D23CC9B5}"/>
    <dgm:cxn modelId="{B75AAB77-8ABD-49F5-A043-21D0CC2F915A}" type="presOf" srcId="{EC7A7986-B8B6-4275-87A8-9D50D23CC9B5}" destId="{DCB79E00-6B1D-4ADA-B947-133369784D90}" srcOrd="0" destOrd="0" presId="urn:microsoft.com/office/officeart/2005/8/layout/process1"/>
    <dgm:cxn modelId="{8624E6EB-3BF8-4544-9F07-5AC2A030EC93}" type="presOf" srcId="{EC7A7986-B8B6-4275-87A8-9D50D23CC9B5}" destId="{34271975-7119-4EDC-95D5-3F5011A5B8DC}" srcOrd="1" destOrd="0" presId="urn:microsoft.com/office/officeart/2005/8/layout/process1"/>
    <dgm:cxn modelId="{4B1E1FFA-B8CD-41AC-B6A2-35F3E5B30912}" type="presOf" srcId="{7806578B-43DE-4042-9644-7C47E55AD924}" destId="{B918C102-0B73-45E2-8DB6-5B391850DD74}" srcOrd="1" destOrd="0" presId="urn:microsoft.com/office/officeart/2005/8/layout/process1"/>
    <dgm:cxn modelId="{0A8C6F8C-EC92-48A6-9816-0DB0349E95AC}" type="presOf" srcId="{DF2211CE-5DAD-434C-973C-0B68FCA3A85F}" destId="{C8757B76-4717-45F9-9247-98797910110B}" srcOrd="0" destOrd="0" presId="urn:microsoft.com/office/officeart/2005/8/layout/process1"/>
    <dgm:cxn modelId="{1A2BDAE5-02FE-4183-935A-F2FD4209EE17}" type="presOf" srcId="{47B0B382-36DC-4CB3-98A2-3E3320E46085}" destId="{CF04EE2A-A8C4-4514-9A24-9A0B6541E49A}" srcOrd="0" destOrd="0" presId="urn:microsoft.com/office/officeart/2005/8/layout/process1"/>
    <dgm:cxn modelId="{8493F7CD-701C-42DD-87F0-E429CD1391A3}" srcId="{84B14BA7-FE1B-4C93-9547-FE5FB22CE7DE}" destId="{329B0491-1C36-4B13-A810-72C99EB8D30F}" srcOrd="5" destOrd="0" parTransId="{EC0C8498-AA41-4326-9EA3-BA07070858D2}" sibTransId="{539B8321-4A88-4391-869B-4D7F55881E6C}"/>
    <dgm:cxn modelId="{E5C1B43D-2C57-4B1A-946E-6FF22767ABB8}" type="presOf" srcId="{B20332DC-75BB-4008-9937-2058B985BEB8}" destId="{3D8B9DE9-DBF9-446E-9CCD-19B7B691A3C7}" srcOrd="0" destOrd="0" presId="urn:microsoft.com/office/officeart/2005/8/layout/process1"/>
    <dgm:cxn modelId="{A3495D0C-3D7C-4979-8762-31994BBC056F}" srcId="{84B14BA7-FE1B-4C93-9547-FE5FB22CE7DE}" destId="{EBA31453-3D12-4063-95C3-48753D00B672}" srcOrd="1" destOrd="0" parTransId="{EC964487-CFCA-4E92-BE0E-0347BAA6080B}" sibTransId="{47B0B382-36DC-4CB3-98A2-3E3320E46085}"/>
    <dgm:cxn modelId="{DE721E6E-9669-4949-9C64-E01817EED67E}" type="presOf" srcId="{DF2211CE-5DAD-434C-973C-0B68FCA3A85F}" destId="{0A1FB0D3-C637-4C8B-9D3F-CD60905DE36B}" srcOrd="1" destOrd="0" presId="urn:microsoft.com/office/officeart/2005/8/layout/process1"/>
    <dgm:cxn modelId="{CA6F0600-E7AB-407F-B710-987EC412B0CF}" type="presOf" srcId="{7806578B-43DE-4042-9644-7C47E55AD924}" destId="{86364439-D828-4C96-A5DF-DAAA05632C11}" srcOrd="0" destOrd="0" presId="urn:microsoft.com/office/officeart/2005/8/layout/process1"/>
    <dgm:cxn modelId="{A520A5D2-0B0B-4C24-A1CC-FA3F31B16E0E}" srcId="{84B14BA7-FE1B-4C93-9547-FE5FB22CE7DE}" destId="{B20332DC-75BB-4008-9937-2058B985BEB8}" srcOrd="4" destOrd="0" parTransId="{C31E6E8A-49AB-4069-9EA8-36097B193C45}" sibTransId="{7806578B-43DE-4042-9644-7C47E55AD924}"/>
    <dgm:cxn modelId="{E62EB642-5D73-4B58-9C94-748C1AE8B715}" type="presOf" srcId="{ECB504B4-0E83-47BD-AAA3-B80A61A6677F}" destId="{BE17CB5E-5A25-4AE4-8A8E-40D3182ED4BA}" srcOrd="0" destOrd="0" presId="urn:microsoft.com/office/officeart/2005/8/layout/process1"/>
    <dgm:cxn modelId="{95E99B25-0EA0-44BA-8786-8F39BB57B700}" type="presOf" srcId="{AD2C4556-6C25-4429-99A3-7C368D332783}" destId="{96D9DC46-16CE-4C1B-B9AA-044098862F47}" srcOrd="0" destOrd="0" presId="urn:microsoft.com/office/officeart/2005/8/layout/process1"/>
    <dgm:cxn modelId="{21A09A2D-82C7-4970-93C4-80387105DC07}" type="presOf" srcId="{4D9ABA9E-C29A-4103-B84E-8B75C301B635}" destId="{87C5DAED-A346-4D72-80C2-7758489DB3D8}" srcOrd="0" destOrd="0" presId="urn:microsoft.com/office/officeart/2005/8/layout/process1"/>
    <dgm:cxn modelId="{7E0B254E-E889-444D-ACFD-D52F1318F83A}" srcId="{84B14BA7-FE1B-4C93-9547-FE5FB22CE7DE}" destId="{3D06A8CD-43EA-4E77-9C9C-9B7462E15FBC}" srcOrd="0" destOrd="0" parTransId="{A059B701-6022-45CE-A0FC-FB02EE9E972B}" sibTransId="{ECB504B4-0E83-47BD-AAA3-B80A61A6677F}"/>
    <dgm:cxn modelId="{451B595C-D8A9-4BB5-B8F8-4601C8E2307A}" type="presOf" srcId="{47B0B382-36DC-4CB3-98A2-3E3320E46085}" destId="{253E494A-8131-4BD5-BC21-3DAC590E4CF1}" srcOrd="1" destOrd="0" presId="urn:microsoft.com/office/officeart/2005/8/layout/process1"/>
    <dgm:cxn modelId="{1CC6D40F-DF51-42B6-BC37-EE7CC3F880A3}" type="presOf" srcId="{EBA31453-3D12-4063-95C3-48753D00B672}" destId="{026B3F8A-D674-471E-8AD1-25CD4B6A8A7A}" srcOrd="0" destOrd="0" presId="urn:microsoft.com/office/officeart/2005/8/layout/process1"/>
    <dgm:cxn modelId="{453D6DD5-B73E-47CF-A67A-CB8C3DFC6A70}" type="presOf" srcId="{84B14BA7-FE1B-4C93-9547-FE5FB22CE7DE}" destId="{0F36BD71-F9B2-49FE-B7AD-7D7CD86C8ED9}" srcOrd="0" destOrd="0" presId="urn:microsoft.com/office/officeart/2005/8/layout/process1"/>
    <dgm:cxn modelId="{229E1261-4297-4885-9C3D-0B2D801D9E7B}" srcId="{84B14BA7-FE1B-4C93-9547-FE5FB22CE7DE}" destId="{4D9ABA9E-C29A-4103-B84E-8B75C301B635}" srcOrd="2" destOrd="0" parTransId="{B987464E-19BE-4891-BACB-818D2893D77A}" sibTransId="{DF2211CE-5DAD-434C-973C-0B68FCA3A85F}"/>
    <dgm:cxn modelId="{BDED15FD-9D4E-4EC9-8469-5E67A104C5FC}" type="presOf" srcId="{ECB504B4-0E83-47BD-AAA3-B80A61A6677F}" destId="{2B9BC75C-03E1-4029-9FBF-1A827C190ACE}" srcOrd="1" destOrd="0" presId="urn:microsoft.com/office/officeart/2005/8/layout/process1"/>
    <dgm:cxn modelId="{0C17198B-5FA6-49DF-999E-9532C5421FBB}" type="presOf" srcId="{329B0491-1C36-4B13-A810-72C99EB8D30F}" destId="{1C4D8857-01A6-4D98-9AD7-3AAC683F83D1}" srcOrd="0" destOrd="0" presId="urn:microsoft.com/office/officeart/2005/8/layout/process1"/>
    <dgm:cxn modelId="{C955F925-5877-4782-B2DE-17BF74B90159}" type="presParOf" srcId="{0F36BD71-F9B2-49FE-B7AD-7D7CD86C8ED9}" destId="{861BFDA8-9219-4174-B181-516D8C2066F4}" srcOrd="0" destOrd="0" presId="urn:microsoft.com/office/officeart/2005/8/layout/process1"/>
    <dgm:cxn modelId="{98556CEC-2D18-469B-AF25-ACF6D1087427}" type="presParOf" srcId="{0F36BD71-F9B2-49FE-B7AD-7D7CD86C8ED9}" destId="{BE17CB5E-5A25-4AE4-8A8E-40D3182ED4BA}" srcOrd="1" destOrd="0" presId="urn:microsoft.com/office/officeart/2005/8/layout/process1"/>
    <dgm:cxn modelId="{818B446B-1CD9-45E9-99AB-16A4F6DF84E1}" type="presParOf" srcId="{BE17CB5E-5A25-4AE4-8A8E-40D3182ED4BA}" destId="{2B9BC75C-03E1-4029-9FBF-1A827C190ACE}" srcOrd="0" destOrd="0" presId="urn:microsoft.com/office/officeart/2005/8/layout/process1"/>
    <dgm:cxn modelId="{09A0F858-96D3-42B8-9202-3D11A1B99003}" type="presParOf" srcId="{0F36BD71-F9B2-49FE-B7AD-7D7CD86C8ED9}" destId="{026B3F8A-D674-471E-8AD1-25CD4B6A8A7A}" srcOrd="2" destOrd="0" presId="urn:microsoft.com/office/officeart/2005/8/layout/process1"/>
    <dgm:cxn modelId="{EC44AA6F-8059-4C01-B24E-BF48BB73B3CC}" type="presParOf" srcId="{0F36BD71-F9B2-49FE-B7AD-7D7CD86C8ED9}" destId="{CF04EE2A-A8C4-4514-9A24-9A0B6541E49A}" srcOrd="3" destOrd="0" presId="urn:microsoft.com/office/officeart/2005/8/layout/process1"/>
    <dgm:cxn modelId="{9A624326-E20A-4BB7-867A-B83DDD3EE0F3}" type="presParOf" srcId="{CF04EE2A-A8C4-4514-9A24-9A0B6541E49A}" destId="{253E494A-8131-4BD5-BC21-3DAC590E4CF1}" srcOrd="0" destOrd="0" presId="urn:microsoft.com/office/officeart/2005/8/layout/process1"/>
    <dgm:cxn modelId="{3104400F-05EE-4F71-A7CB-3F654EA81305}" type="presParOf" srcId="{0F36BD71-F9B2-49FE-B7AD-7D7CD86C8ED9}" destId="{87C5DAED-A346-4D72-80C2-7758489DB3D8}" srcOrd="4" destOrd="0" presId="urn:microsoft.com/office/officeart/2005/8/layout/process1"/>
    <dgm:cxn modelId="{B00626ED-FA25-482E-9D61-385BF833B33F}" type="presParOf" srcId="{0F36BD71-F9B2-49FE-B7AD-7D7CD86C8ED9}" destId="{C8757B76-4717-45F9-9247-98797910110B}" srcOrd="5" destOrd="0" presId="urn:microsoft.com/office/officeart/2005/8/layout/process1"/>
    <dgm:cxn modelId="{255CB828-6659-4FBE-AD1E-DDEB3ABC550C}" type="presParOf" srcId="{C8757B76-4717-45F9-9247-98797910110B}" destId="{0A1FB0D3-C637-4C8B-9D3F-CD60905DE36B}" srcOrd="0" destOrd="0" presId="urn:microsoft.com/office/officeart/2005/8/layout/process1"/>
    <dgm:cxn modelId="{E085AAA1-D6D3-4056-8B75-CFA75E52FD86}" type="presParOf" srcId="{0F36BD71-F9B2-49FE-B7AD-7D7CD86C8ED9}" destId="{96D9DC46-16CE-4C1B-B9AA-044098862F47}" srcOrd="6" destOrd="0" presId="urn:microsoft.com/office/officeart/2005/8/layout/process1"/>
    <dgm:cxn modelId="{3DD9843A-E7E1-4618-8764-6880F18AA157}" type="presParOf" srcId="{0F36BD71-F9B2-49FE-B7AD-7D7CD86C8ED9}" destId="{DCB79E00-6B1D-4ADA-B947-133369784D90}" srcOrd="7" destOrd="0" presId="urn:microsoft.com/office/officeart/2005/8/layout/process1"/>
    <dgm:cxn modelId="{84C0EBE3-AD91-4D63-924B-16535D5684C0}" type="presParOf" srcId="{DCB79E00-6B1D-4ADA-B947-133369784D90}" destId="{34271975-7119-4EDC-95D5-3F5011A5B8DC}" srcOrd="0" destOrd="0" presId="urn:microsoft.com/office/officeart/2005/8/layout/process1"/>
    <dgm:cxn modelId="{73ECED77-4FCB-4304-A63D-7010D762D622}" type="presParOf" srcId="{0F36BD71-F9B2-49FE-B7AD-7D7CD86C8ED9}" destId="{3D8B9DE9-DBF9-446E-9CCD-19B7B691A3C7}" srcOrd="8" destOrd="0" presId="urn:microsoft.com/office/officeart/2005/8/layout/process1"/>
    <dgm:cxn modelId="{BBCC368A-9325-42F5-966A-6BD557032C36}" type="presParOf" srcId="{0F36BD71-F9B2-49FE-B7AD-7D7CD86C8ED9}" destId="{86364439-D828-4C96-A5DF-DAAA05632C11}" srcOrd="9" destOrd="0" presId="urn:microsoft.com/office/officeart/2005/8/layout/process1"/>
    <dgm:cxn modelId="{200FFD64-5954-46F3-BE3A-F279056D356C}" type="presParOf" srcId="{86364439-D828-4C96-A5DF-DAAA05632C11}" destId="{B918C102-0B73-45E2-8DB6-5B391850DD74}" srcOrd="0" destOrd="0" presId="urn:microsoft.com/office/officeart/2005/8/layout/process1"/>
    <dgm:cxn modelId="{2E586E21-903A-4DC7-A0FD-960EE13CC0BE}" type="presParOf" srcId="{0F36BD71-F9B2-49FE-B7AD-7D7CD86C8ED9}" destId="{1C4D8857-01A6-4D98-9AD7-3AAC683F83D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B14BA7-FE1B-4C93-9547-FE5FB22CE7D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06A8CD-43EA-4E77-9C9C-9B7462E15FBC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User Selects Flight Area</a:t>
          </a:r>
          <a:endParaRPr lang="en-US" dirty="0"/>
        </a:p>
      </dgm:t>
    </dgm:pt>
    <dgm:pt modelId="{A059B701-6022-45CE-A0FC-FB02EE9E972B}" type="parTrans" cxnId="{7E0B254E-E889-444D-ACFD-D52F1318F83A}">
      <dgm:prSet/>
      <dgm:spPr/>
      <dgm:t>
        <a:bodyPr/>
        <a:lstStyle/>
        <a:p>
          <a:endParaRPr lang="en-US"/>
        </a:p>
      </dgm:t>
    </dgm:pt>
    <dgm:pt modelId="{ECB504B4-0E83-47BD-AAA3-B80A61A6677F}" type="sibTrans" cxnId="{7E0B254E-E889-444D-ACFD-D52F1318F83A}">
      <dgm:prSet/>
      <dgm:spPr/>
      <dgm:t>
        <a:bodyPr/>
        <a:lstStyle/>
        <a:p>
          <a:endParaRPr lang="en-US"/>
        </a:p>
      </dgm:t>
    </dgm:pt>
    <dgm:pt modelId="{EBA31453-3D12-4063-95C3-48753D00B672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Software Generates Flight Paths</a:t>
          </a:r>
          <a:endParaRPr lang="en-US" dirty="0"/>
        </a:p>
      </dgm:t>
    </dgm:pt>
    <dgm:pt modelId="{EC964487-CFCA-4E92-BE0E-0347BAA6080B}" type="parTrans" cxnId="{A3495D0C-3D7C-4979-8762-31994BBC056F}">
      <dgm:prSet/>
      <dgm:spPr/>
      <dgm:t>
        <a:bodyPr/>
        <a:lstStyle/>
        <a:p>
          <a:endParaRPr lang="en-US"/>
        </a:p>
      </dgm:t>
    </dgm:pt>
    <dgm:pt modelId="{47B0B382-36DC-4CB3-98A2-3E3320E46085}" type="sibTrans" cxnId="{A3495D0C-3D7C-4979-8762-31994BBC056F}">
      <dgm:prSet/>
      <dgm:spPr/>
      <dgm:t>
        <a:bodyPr/>
        <a:lstStyle/>
        <a:p>
          <a:endParaRPr lang="en-US"/>
        </a:p>
      </dgm:t>
    </dgm:pt>
    <dgm:pt modelId="{4D9ABA9E-C29A-4103-B84E-8B75C301B635}">
      <dgm:prSet phldrT="[Text]"/>
      <dgm:spPr>
        <a:solidFill>
          <a:srgbClr val="5B9BD5"/>
        </a:solidFill>
      </dgm:spPr>
      <dgm:t>
        <a:bodyPr/>
        <a:lstStyle/>
        <a:p>
          <a:r>
            <a:rPr lang="en-US" dirty="0" smtClean="0"/>
            <a:t>User Uploads Flight Paths to Drone</a:t>
          </a:r>
        </a:p>
      </dgm:t>
    </dgm:pt>
    <dgm:pt modelId="{B987464E-19BE-4891-BACB-818D2893D77A}" type="parTrans" cxnId="{229E1261-4297-4885-9C3D-0B2D801D9E7B}">
      <dgm:prSet/>
      <dgm:spPr/>
      <dgm:t>
        <a:bodyPr/>
        <a:lstStyle/>
        <a:p>
          <a:endParaRPr lang="en-US"/>
        </a:p>
      </dgm:t>
    </dgm:pt>
    <dgm:pt modelId="{DF2211CE-5DAD-434C-973C-0B68FCA3A85F}" type="sibTrans" cxnId="{229E1261-4297-4885-9C3D-0B2D801D9E7B}">
      <dgm:prSet/>
      <dgm:spPr/>
      <dgm:t>
        <a:bodyPr/>
        <a:lstStyle/>
        <a:p>
          <a:endParaRPr lang="en-US"/>
        </a:p>
      </dgm:t>
    </dgm:pt>
    <dgm:pt modelId="{AD2C4556-6C25-4429-99A3-7C368D332783}">
      <dgm:prSet/>
      <dgm:spPr>
        <a:solidFill>
          <a:srgbClr val="5B9BD5"/>
        </a:solidFill>
      </dgm:spPr>
      <dgm:t>
        <a:bodyPr/>
        <a:lstStyle/>
        <a:p>
          <a:r>
            <a:rPr lang="en-US" dirty="0" smtClean="0"/>
            <a:t>Drone Maps Area</a:t>
          </a:r>
          <a:endParaRPr lang="en-US" dirty="0"/>
        </a:p>
      </dgm:t>
    </dgm:pt>
    <dgm:pt modelId="{BEFD9581-5D8B-40E2-BCFD-037D55F78B6D}" type="parTrans" cxnId="{BC3F9631-9964-4835-8DAE-67347E60F311}">
      <dgm:prSet/>
      <dgm:spPr/>
      <dgm:t>
        <a:bodyPr/>
        <a:lstStyle/>
        <a:p>
          <a:endParaRPr lang="en-US"/>
        </a:p>
      </dgm:t>
    </dgm:pt>
    <dgm:pt modelId="{EC7A7986-B8B6-4275-87A8-9D50D23CC9B5}" type="sibTrans" cxnId="{BC3F9631-9964-4835-8DAE-67347E60F311}">
      <dgm:prSet/>
      <dgm:spPr/>
      <dgm:t>
        <a:bodyPr/>
        <a:lstStyle/>
        <a:p>
          <a:endParaRPr lang="en-US"/>
        </a:p>
      </dgm:t>
    </dgm:pt>
    <dgm:pt modelId="{B20332DC-75BB-4008-9937-2058B985BEB8}">
      <dgm:prSet/>
      <dgm:spPr>
        <a:solidFill>
          <a:srgbClr val="5B9BD5"/>
        </a:solidFill>
      </dgm:spPr>
      <dgm:t>
        <a:bodyPr/>
        <a:lstStyle/>
        <a:p>
          <a:r>
            <a:rPr lang="en-US" dirty="0" smtClean="0"/>
            <a:t>Software Stitches Map</a:t>
          </a:r>
          <a:endParaRPr lang="en-US" dirty="0"/>
        </a:p>
      </dgm:t>
    </dgm:pt>
    <dgm:pt modelId="{C31E6E8A-49AB-4069-9EA8-36097B193C45}" type="parTrans" cxnId="{A520A5D2-0B0B-4C24-A1CC-FA3F31B16E0E}">
      <dgm:prSet/>
      <dgm:spPr/>
      <dgm:t>
        <a:bodyPr/>
        <a:lstStyle/>
        <a:p>
          <a:endParaRPr lang="en-US"/>
        </a:p>
      </dgm:t>
    </dgm:pt>
    <dgm:pt modelId="{7806578B-43DE-4042-9644-7C47E55AD924}" type="sibTrans" cxnId="{A520A5D2-0B0B-4C24-A1CC-FA3F31B16E0E}">
      <dgm:prSet/>
      <dgm:spPr/>
      <dgm:t>
        <a:bodyPr/>
        <a:lstStyle/>
        <a:p>
          <a:endParaRPr lang="en-US"/>
        </a:p>
      </dgm:t>
    </dgm:pt>
    <dgm:pt modelId="{329B0491-1C36-4B13-A810-72C99EB8D30F}">
      <dgm:prSet/>
      <dgm:spPr>
        <a:solidFill>
          <a:srgbClr val="00B050"/>
        </a:solidFill>
      </dgm:spPr>
      <dgm:t>
        <a:bodyPr/>
        <a:lstStyle/>
        <a:p>
          <a:r>
            <a:rPr lang="en-US" dirty="0" smtClean="0"/>
            <a:t>Software Generates Area</a:t>
          </a:r>
          <a:endParaRPr lang="en-US" dirty="0"/>
        </a:p>
      </dgm:t>
    </dgm:pt>
    <dgm:pt modelId="{EC0C8498-AA41-4326-9EA3-BA07070858D2}" type="parTrans" cxnId="{8493F7CD-701C-42DD-87F0-E429CD1391A3}">
      <dgm:prSet/>
      <dgm:spPr/>
      <dgm:t>
        <a:bodyPr/>
        <a:lstStyle/>
        <a:p>
          <a:endParaRPr lang="en-US"/>
        </a:p>
      </dgm:t>
    </dgm:pt>
    <dgm:pt modelId="{539B8321-4A88-4391-869B-4D7F55881E6C}" type="sibTrans" cxnId="{8493F7CD-701C-42DD-87F0-E429CD1391A3}">
      <dgm:prSet/>
      <dgm:spPr/>
      <dgm:t>
        <a:bodyPr/>
        <a:lstStyle/>
        <a:p>
          <a:endParaRPr lang="en-US"/>
        </a:p>
      </dgm:t>
    </dgm:pt>
    <dgm:pt modelId="{0F36BD71-F9B2-49FE-B7AD-7D7CD86C8ED9}" type="pres">
      <dgm:prSet presAssocID="{84B14BA7-FE1B-4C93-9547-FE5FB22CE7DE}" presName="Name0" presStyleCnt="0">
        <dgm:presLayoutVars>
          <dgm:dir/>
          <dgm:resizeHandles val="exact"/>
        </dgm:presLayoutVars>
      </dgm:prSet>
      <dgm:spPr/>
    </dgm:pt>
    <dgm:pt modelId="{861BFDA8-9219-4174-B181-516D8C2066F4}" type="pres">
      <dgm:prSet presAssocID="{3D06A8CD-43EA-4E77-9C9C-9B7462E15FB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17CB5E-5A25-4AE4-8A8E-40D3182ED4BA}" type="pres">
      <dgm:prSet presAssocID="{ECB504B4-0E83-47BD-AAA3-B80A61A667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2B9BC75C-03E1-4029-9FBF-1A827C190ACE}" type="pres">
      <dgm:prSet presAssocID="{ECB504B4-0E83-47BD-AAA3-B80A61A667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026B3F8A-D674-471E-8AD1-25CD4B6A8A7A}" type="pres">
      <dgm:prSet presAssocID="{EBA31453-3D12-4063-95C3-48753D00B67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4EE2A-A8C4-4514-9A24-9A0B6541E49A}" type="pres">
      <dgm:prSet presAssocID="{47B0B382-36DC-4CB3-98A2-3E3320E4608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253E494A-8131-4BD5-BC21-3DAC590E4CF1}" type="pres">
      <dgm:prSet presAssocID="{47B0B382-36DC-4CB3-98A2-3E3320E4608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7C5DAED-A346-4D72-80C2-7758489DB3D8}" type="pres">
      <dgm:prSet presAssocID="{4D9ABA9E-C29A-4103-B84E-8B75C301B63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57B76-4717-45F9-9247-98797910110B}" type="pres">
      <dgm:prSet presAssocID="{DF2211CE-5DAD-434C-973C-0B68FCA3A85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0A1FB0D3-C637-4C8B-9D3F-CD60905DE36B}" type="pres">
      <dgm:prSet presAssocID="{DF2211CE-5DAD-434C-973C-0B68FCA3A85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96D9DC46-16CE-4C1B-B9AA-044098862F47}" type="pres">
      <dgm:prSet presAssocID="{AD2C4556-6C25-4429-99A3-7C368D33278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B79E00-6B1D-4ADA-B947-133369784D90}" type="pres">
      <dgm:prSet presAssocID="{EC7A7986-B8B6-4275-87A8-9D50D23CC9B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34271975-7119-4EDC-95D5-3F5011A5B8DC}" type="pres">
      <dgm:prSet presAssocID="{EC7A7986-B8B6-4275-87A8-9D50D23CC9B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3D8B9DE9-DBF9-446E-9CCD-19B7B691A3C7}" type="pres">
      <dgm:prSet presAssocID="{B20332DC-75BB-4008-9937-2058B985BEB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64439-D828-4C96-A5DF-DAAA05632C11}" type="pres">
      <dgm:prSet presAssocID="{7806578B-43DE-4042-9644-7C47E55AD924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918C102-0B73-45E2-8DB6-5B391850DD74}" type="pres">
      <dgm:prSet presAssocID="{7806578B-43DE-4042-9644-7C47E55AD924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C4D8857-01A6-4D98-9AD7-3AAC683F83D1}" type="pres">
      <dgm:prSet presAssocID="{329B0491-1C36-4B13-A810-72C99EB8D30F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73990F-4AA7-427C-A483-5FB5336606AF}" type="presOf" srcId="{3D06A8CD-43EA-4E77-9C9C-9B7462E15FBC}" destId="{861BFDA8-9219-4174-B181-516D8C2066F4}" srcOrd="0" destOrd="0" presId="urn:microsoft.com/office/officeart/2005/8/layout/process1"/>
    <dgm:cxn modelId="{F37116F6-D215-4183-B620-367BAD901A57}" type="presOf" srcId="{EBA31453-3D12-4063-95C3-48753D00B672}" destId="{026B3F8A-D674-471E-8AD1-25CD4B6A8A7A}" srcOrd="0" destOrd="0" presId="urn:microsoft.com/office/officeart/2005/8/layout/process1"/>
    <dgm:cxn modelId="{269A4601-7522-4EF9-BF1C-8D4169C236EE}" type="presOf" srcId="{ECB504B4-0E83-47BD-AAA3-B80A61A6677F}" destId="{BE17CB5E-5A25-4AE4-8A8E-40D3182ED4BA}" srcOrd="0" destOrd="0" presId="urn:microsoft.com/office/officeart/2005/8/layout/process1"/>
    <dgm:cxn modelId="{BC3F9631-9964-4835-8DAE-67347E60F311}" srcId="{84B14BA7-FE1B-4C93-9547-FE5FB22CE7DE}" destId="{AD2C4556-6C25-4429-99A3-7C368D332783}" srcOrd="3" destOrd="0" parTransId="{BEFD9581-5D8B-40E2-BCFD-037D55F78B6D}" sibTransId="{EC7A7986-B8B6-4275-87A8-9D50D23CC9B5}"/>
    <dgm:cxn modelId="{AFCD8625-5FCA-4DA9-9A13-2DC14CA4C02E}" type="presOf" srcId="{4D9ABA9E-C29A-4103-B84E-8B75C301B635}" destId="{87C5DAED-A346-4D72-80C2-7758489DB3D8}" srcOrd="0" destOrd="0" presId="urn:microsoft.com/office/officeart/2005/8/layout/process1"/>
    <dgm:cxn modelId="{3DF9E9E0-7F06-4C22-B604-D6F97DEB3A7E}" type="presOf" srcId="{329B0491-1C36-4B13-A810-72C99EB8D30F}" destId="{1C4D8857-01A6-4D98-9AD7-3AAC683F83D1}" srcOrd="0" destOrd="0" presId="urn:microsoft.com/office/officeart/2005/8/layout/process1"/>
    <dgm:cxn modelId="{5C13864C-1283-4D2D-8FCD-4CB432F8E146}" type="presOf" srcId="{47B0B382-36DC-4CB3-98A2-3E3320E46085}" destId="{253E494A-8131-4BD5-BC21-3DAC590E4CF1}" srcOrd="1" destOrd="0" presId="urn:microsoft.com/office/officeart/2005/8/layout/process1"/>
    <dgm:cxn modelId="{67867614-12CA-4A1C-9A58-6A12CCD08D6E}" type="presOf" srcId="{B20332DC-75BB-4008-9937-2058B985BEB8}" destId="{3D8B9DE9-DBF9-446E-9CCD-19B7B691A3C7}" srcOrd="0" destOrd="0" presId="urn:microsoft.com/office/officeart/2005/8/layout/process1"/>
    <dgm:cxn modelId="{F9A8FEFB-0C77-4FE7-A684-97B3F5F3CBEA}" type="presOf" srcId="{47B0B382-36DC-4CB3-98A2-3E3320E46085}" destId="{CF04EE2A-A8C4-4514-9A24-9A0B6541E49A}" srcOrd="0" destOrd="0" presId="urn:microsoft.com/office/officeart/2005/8/layout/process1"/>
    <dgm:cxn modelId="{75C39755-B1D4-451C-81EA-586AE380975F}" type="presOf" srcId="{7806578B-43DE-4042-9644-7C47E55AD924}" destId="{86364439-D828-4C96-A5DF-DAAA05632C11}" srcOrd="0" destOrd="0" presId="urn:microsoft.com/office/officeart/2005/8/layout/process1"/>
    <dgm:cxn modelId="{C009295C-3BE3-466D-8087-7CF2C6A5F879}" type="presOf" srcId="{ECB504B4-0E83-47BD-AAA3-B80A61A6677F}" destId="{2B9BC75C-03E1-4029-9FBF-1A827C190ACE}" srcOrd="1" destOrd="0" presId="urn:microsoft.com/office/officeart/2005/8/layout/process1"/>
    <dgm:cxn modelId="{8493F7CD-701C-42DD-87F0-E429CD1391A3}" srcId="{84B14BA7-FE1B-4C93-9547-FE5FB22CE7DE}" destId="{329B0491-1C36-4B13-A810-72C99EB8D30F}" srcOrd="5" destOrd="0" parTransId="{EC0C8498-AA41-4326-9EA3-BA07070858D2}" sibTransId="{539B8321-4A88-4391-869B-4D7F55881E6C}"/>
    <dgm:cxn modelId="{A3495D0C-3D7C-4979-8762-31994BBC056F}" srcId="{84B14BA7-FE1B-4C93-9547-FE5FB22CE7DE}" destId="{EBA31453-3D12-4063-95C3-48753D00B672}" srcOrd="1" destOrd="0" parTransId="{EC964487-CFCA-4E92-BE0E-0347BAA6080B}" sibTransId="{47B0B382-36DC-4CB3-98A2-3E3320E46085}"/>
    <dgm:cxn modelId="{1153D6FD-6D62-462F-98A3-E32AFB121CF8}" type="presOf" srcId="{7806578B-43DE-4042-9644-7C47E55AD924}" destId="{B918C102-0B73-45E2-8DB6-5B391850DD74}" srcOrd="1" destOrd="0" presId="urn:microsoft.com/office/officeart/2005/8/layout/process1"/>
    <dgm:cxn modelId="{A520A5D2-0B0B-4C24-A1CC-FA3F31B16E0E}" srcId="{84B14BA7-FE1B-4C93-9547-FE5FB22CE7DE}" destId="{B20332DC-75BB-4008-9937-2058B985BEB8}" srcOrd="4" destOrd="0" parTransId="{C31E6E8A-49AB-4069-9EA8-36097B193C45}" sibTransId="{7806578B-43DE-4042-9644-7C47E55AD924}"/>
    <dgm:cxn modelId="{9F5ED334-4B0C-4027-B4C1-D3DF9F1FC3AD}" type="presOf" srcId="{DF2211CE-5DAD-434C-973C-0B68FCA3A85F}" destId="{0A1FB0D3-C637-4C8B-9D3F-CD60905DE36B}" srcOrd="1" destOrd="0" presId="urn:microsoft.com/office/officeart/2005/8/layout/process1"/>
    <dgm:cxn modelId="{0012501C-F931-4E03-90D7-CBFEB3920E5D}" type="presOf" srcId="{DF2211CE-5DAD-434C-973C-0B68FCA3A85F}" destId="{C8757B76-4717-45F9-9247-98797910110B}" srcOrd="0" destOrd="0" presId="urn:microsoft.com/office/officeart/2005/8/layout/process1"/>
    <dgm:cxn modelId="{143FD006-0344-4FFC-BF0F-B61985BDE001}" type="presOf" srcId="{AD2C4556-6C25-4429-99A3-7C368D332783}" destId="{96D9DC46-16CE-4C1B-B9AA-044098862F47}" srcOrd="0" destOrd="0" presId="urn:microsoft.com/office/officeart/2005/8/layout/process1"/>
    <dgm:cxn modelId="{7E0B254E-E889-444D-ACFD-D52F1318F83A}" srcId="{84B14BA7-FE1B-4C93-9547-FE5FB22CE7DE}" destId="{3D06A8CD-43EA-4E77-9C9C-9B7462E15FBC}" srcOrd="0" destOrd="0" parTransId="{A059B701-6022-45CE-A0FC-FB02EE9E972B}" sibTransId="{ECB504B4-0E83-47BD-AAA3-B80A61A6677F}"/>
    <dgm:cxn modelId="{229E1261-4297-4885-9C3D-0B2D801D9E7B}" srcId="{84B14BA7-FE1B-4C93-9547-FE5FB22CE7DE}" destId="{4D9ABA9E-C29A-4103-B84E-8B75C301B635}" srcOrd="2" destOrd="0" parTransId="{B987464E-19BE-4891-BACB-818D2893D77A}" sibTransId="{DF2211CE-5DAD-434C-973C-0B68FCA3A85F}"/>
    <dgm:cxn modelId="{C56324FF-260B-45C9-82C8-F2A023941230}" type="presOf" srcId="{84B14BA7-FE1B-4C93-9547-FE5FB22CE7DE}" destId="{0F36BD71-F9B2-49FE-B7AD-7D7CD86C8ED9}" srcOrd="0" destOrd="0" presId="urn:microsoft.com/office/officeart/2005/8/layout/process1"/>
    <dgm:cxn modelId="{0D1E0B2C-E1B7-4FB3-9DE4-E93AD889DA9C}" type="presOf" srcId="{EC7A7986-B8B6-4275-87A8-9D50D23CC9B5}" destId="{DCB79E00-6B1D-4ADA-B947-133369784D90}" srcOrd="0" destOrd="0" presId="urn:microsoft.com/office/officeart/2005/8/layout/process1"/>
    <dgm:cxn modelId="{F931DF2D-5FCE-4A82-A499-05D42DFD40F9}" type="presOf" srcId="{EC7A7986-B8B6-4275-87A8-9D50D23CC9B5}" destId="{34271975-7119-4EDC-95D5-3F5011A5B8DC}" srcOrd="1" destOrd="0" presId="urn:microsoft.com/office/officeart/2005/8/layout/process1"/>
    <dgm:cxn modelId="{2A3BCFB3-104D-4D93-952C-9EFFD260F0F8}" type="presParOf" srcId="{0F36BD71-F9B2-49FE-B7AD-7D7CD86C8ED9}" destId="{861BFDA8-9219-4174-B181-516D8C2066F4}" srcOrd="0" destOrd="0" presId="urn:microsoft.com/office/officeart/2005/8/layout/process1"/>
    <dgm:cxn modelId="{53B42D16-880D-4FB4-B211-20258B97DD80}" type="presParOf" srcId="{0F36BD71-F9B2-49FE-B7AD-7D7CD86C8ED9}" destId="{BE17CB5E-5A25-4AE4-8A8E-40D3182ED4BA}" srcOrd="1" destOrd="0" presId="urn:microsoft.com/office/officeart/2005/8/layout/process1"/>
    <dgm:cxn modelId="{E4D18D24-89FE-44ED-AE13-20927A2B728E}" type="presParOf" srcId="{BE17CB5E-5A25-4AE4-8A8E-40D3182ED4BA}" destId="{2B9BC75C-03E1-4029-9FBF-1A827C190ACE}" srcOrd="0" destOrd="0" presId="urn:microsoft.com/office/officeart/2005/8/layout/process1"/>
    <dgm:cxn modelId="{6C4DC33F-3826-4325-9999-C3EBB3BE2EB0}" type="presParOf" srcId="{0F36BD71-F9B2-49FE-B7AD-7D7CD86C8ED9}" destId="{026B3F8A-D674-471E-8AD1-25CD4B6A8A7A}" srcOrd="2" destOrd="0" presId="urn:microsoft.com/office/officeart/2005/8/layout/process1"/>
    <dgm:cxn modelId="{C9FBE7F2-1A3D-46C6-B32C-27CB2254A4A0}" type="presParOf" srcId="{0F36BD71-F9B2-49FE-B7AD-7D7CD86C8ED9}" destId="{CF04EE2A-A8C4-4514-9A24-9A0B6541E49A}" srcOrd="3" destOrd="0" presId="urn:microsoft.com/office/officeart/2005/8/layout/process1"/>
    <dgm:cxn modelId="{2721A41F-DD77-4948-912A-33C99DBC4BC3}" type="presParOf" srcId="{CF04EE2A-A8C4-4514-9A24-9A0B6541E49A}" destId="{253E494A-8131-4BD5-BC21-3DAC590E4CF1}" srcOrd="0" destOrd="0" presId="urn:microsoft.com/office/officeart/2005/8/layout/process1"/>
    <dgm:cxn modelId="{ECDF2A97-7300-4067-B09A-C7AF910AAF2A}" type="presParOf" srcId="{0F36BD71-F9B2-49FE-B7AD-7D7CD86C8ED9}" destId="{87C5DAED-A346-4D72-80C2-7758489DB3D8}" srcOrd="4" destOrd="0" presId="urn:microsoft.com/office/officeart/2005/8/layout/process1"/>
    <dgm:cxn modelId="{D7FBF4ED-87EB-46AD-AA7E-B864552BB0F8}" type="presParOf" srcId="{0F36BD71-F9B2-49FE-B7AD-7D7CD86C8ED9}" destId="{C8757B76-4717-45F9-9247-98797910110B}" srcOrd="5" destOrd="0" presId="urn:microsoft.com/office/officeart/2005/8/layout/process1"/>
    <dgm:cxn modelId="{26975603-B1E4-44CD-B32E-2F68878C1965}" type="presParOf" srcId="{C8757B76-4717-45F9-9247-98797910110B}" destId="{0A1FB0D3-C637-4C8B-9D3F-CD60905DE36B}" srcOrd="0" destOrd="0" presId="urn:microsoft.com/office/officeart/2005/8/layout/process1"/>
    <dgm:cxn modelId="{02FED42D-254D-4C9E-B763-3F319555E7DB}" type="presParOf" srcId="{0F36BD71-F9B2-49FE-B7AD-7D7CD86C8ED9}" destId="{96D9DC46-16CE-4C1B-B9AA-044098862F47}" srcOrd="6" destOrd="0" presId="urn:microsoft.com/office/officeart/2005/8/layout/process1"/>
    <dgm:cxn modelId="{27A543FC-76E7-4D29-8ADD-0479E354C80D}" type="presParOf" srcId="{0F36BD71-F9B2-49FE-B7AD-7D7CD86C8ED9}" destId="{DCB79E00-6B1D-4ADA-B947-133369784D90}" srcOrd="7" destOrd="0" presId="urn:microsoft.com/office/officeart/2005/8/layout/process1"/>
    <dgm:cxn modelId="{0357C527-9ACE-43EA-9C36-CE4599C016C5}" type="presParOf" srcId="{DCB79E00-6B1D-4ADA-B947-133369784D90}" destId="{34271975-7119-4EDC-95D5-3F5011A5B8DC}" srcOrd="0" destOrd="0" presId="urn:microsoft.com/office/officeart/2005/8/layout/process1"/>
    <dgm:cxn modelId="{982DD086-87B4-44CF-8AAE-EAECF88FBCEB}" type="presParOf" srcId="{0F36BD71-F9B2-49FE-B7AD-7D7CD86C8ED9}" destId="{3D8B9DE9-DBF9-446E-9CCD-19B7B691A3C7}" srcOrd="8" destOrd="0" presId="urn:microsoft.com/office/officeart/2005/8/layout/process1"/>
    <dgm:cxn modelId="{30B9AA85-0BF8-4E96-A45E-85C264900987}" type="presParOf" srcId="{0F36BD71-F9B2-49FE-B7AD-7D7CD86C8ED9}" destId="{86364439-D828-4C96-A5DF-DAAA05632C11}" srcOrd="9" destOrd="0" presId="urn:microsoft.com/office/officeart/2005/8/layout/process1"/>
    <dgm:cxn modelId="{3BBBB81D-5AC6-4492-835D-524CFB3F3AB5}" type="presParOf" srcId="{86364439-D828-4C96-A5DF-DAAA05632C11}" destId="{B918C102-0B73-45E2-8DB6-5B391850DD74}" srcOrd="0" destOrd="0" presId="urn:microsoft.com/office/officeart/2005/8/layout/process1"/>
    <dgm:cxn modelId="{63BB04BE-3866-4F6D-8B3D-4B7E7276CE85}" type="presParOf" srcId="{0F36BD71-F9B2-49FE-B7AD-7D7CD86C8ED9}" destId="{1C4D8857-01A6-4D98-9AD7-3AAC683F83D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BFDA8-9219-4174-B181-516D8C2066F4}">
      <dsp:nvSpPr>
        <dsp:cNvPr id="0" name=""/>
        <dsp:cNvSpPr/>
      </dsp:nvSpPr>
      <dsp:spPr>
        <a:xfrm>
          <a:off x="0" y="1496236"/>
          <a:ext cx="1143000" cy="1382985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User Selects Flight Area</a:t>
          </a:r>
          <a:endParaRPr lang="en-US" sz="1700" kern="1200" dirty="0"/>
        </a:p>
      </dsp:txBody>
      <dsp:txXfrm>
        <a:off x="33477" y="1529713"/>
        <a:ext cx="1076046" cy="1316031"/>
      </dsp:txXfrm>
    </dsp:sp>
    <dsp:sp modelId="{BE17CB5E-5A25-4AE4-8A8E-40D3182ED4BA}">
      <dsp:nvSpPr>
        <dsp:cNvPr id="0" name=""/>
        <dsp:cNvSpPr/>
      </dsp:nvSpPr>
      <dsp:spPr>
        <a:xfrm>
          <a:off x="1257300" y="2045996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257300" y="2102689"/>
        <a:ext cx="169621" cy="170078"/>
      </dsp:txXfrm>
    </dsp:sp>
    <dsp:sp modelId="{026B3F8A-D674-471E-8AD1-25CD4B6A8A7A}">
      <dsp:nvSpPr>
        <dsp:cNvPr id="0" name=""/>
        <dsp:cNvSpPr/>
      </dsp:nvSpPr>
      <dsp:spPr>
        <a:xfrm>
          <a:off x="1600200" y="1496236"/>
          <a:ext cx="1143000" cy="1382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Software Generates Flight Paths</a:t>
          </a:r>
          <a:endParaRPr lang="en-US" sz="1700" kern="1200" dirty="0"/>
        </a:p>
      </dsp:txBody>
      <dsp:txXfrm>
        <a:off x="1633677" y="1529713"/>
        <a:ext cx="1076046" cy="1316031"/>
      </dsp:txXfrm>
    </dsp:sp>
    <dsp:sp modelId="{CF04EE2A-A8C4-4514-9A24-9A0B6541E49A}">
      <dsp:nvSpPr>
        <dsp:cNvPr id="0" name=""/>
        <dsp:cNvSpPr/>
      </dsp:nvSpPr>
      <dsp:spPr>
        <a:xfrm>
          <a:off x="2857500" y="2045996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857500" y="2102689"/>
        <a:ext cx="169621" cy="170078"/>
      </dsp:txXfrm>
    </dsp:sp>
    <dsp:sp modelId="{87C5DAED-A346-4D72-80C2-7758489DB3D8}">
      <dsp:nvSpPr>
        <dsp:cNvPr id="0" name=""/>
        <dsp:cNvSpPr/>
      </dsp:nvSpPr>
      <dsp:spPr>
        <a:xfrm>
          <a:off x="3200400" y="1496236"/>
          <a:ext cx="1143000" cy="1382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User Uploads Flight Paths to Drone</a:t>
          </a:r>
        </a:p>
      </dsp:txBody>
      <dsp:txXfrm>
        <a:off x="3233877" y="1529713"/>
        <a:ext cx="1076046" cy="1316031"/>
      </dsp:txXfrm>
    </dsp:sp>
    <dsp:sp modelId="{C8757B76-4717-45F9-9247-98797910110B}">
      <dsp:nvSpPr>
        <dsp:cNvPr id="0" name=""/>
        <dsp:cNvSpPr/>
      </dsp:nvSpPr>
      <dsp:spPr>
        <a:xfrm>
          <a:off x="4457700" y="2045996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457700" y="2102689"/>
        <a:ext cx="169621" cy="170078"/>
      </dsp:txXfrm>
    </dsp:sp>
    <dsp:sp modelId="{96D9DC46-16CE-4C1B-B9AA-044098862F47}">
      <dsp:nvSpPr>
        <dsp:cNvPr id="0" name=""/>
        <dsp:cNvSpPr/>
      </dsp:nvSpPr>
      <dsp:spPr>
        <a:xfrm>
          <a:off x="4800600" y="1496236"/>
          <a:ext cx="1143000" cy="1382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Drone Maps Area</a:t>
          </a:r>
          <a:endParaRPr lang="en-US" sz="1700" kern="1200" dirty="0"/>
        </a:p>
      </dsp:txBody>
      <dsp:txXfrm>
        <a:off x="4834077" y="1529713"/>
        <a:ext cx="1076046" cy="1316031"/>
      </dsp:txXfrm>
    </dsp:sp>
    <dsp:sp modelId="{DCB79E00-6B1D-4ADA-B947-133369784D90}">
      <dsp:nvSpPr>
        <dsp:cNvPr id="0" name=""/>
        <dsp:cNvSpPr/>
      </dsp:nvSpPr>
      <dsp:spPr>
        <a:xfrm>
          <a:off x="6057900" y="2045996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057900" y="2102689"/>
        <a:ext cx="169621" cy="170078"/>
      </dsp:txXfrm>
    </dsp:sp>
    <dsp:sp modelId="{3D8B9DE9-DBF9-446E-9CCD-19B7B691A3C7}">
      <dsp:nvSpPr>
        <dsp:cNvPr id="0" name=""/>
        <dsp:cNvSpPr/>
      </dsp:nvSpPr>
      <dsp:spPr>
        <a:xfrm>
          <a:off x="6400800" y="1496236"/>
          <a:ext cx="1143000" cy="1382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Software Stitches Map</a:t>
          </a:r>
          <a:endParaRPr lang="en-US" sz="1700" kern="1200" dirty="0"/>
        </a:p>
      </dsp:txBody>
      <dsp:txXfrm>
        <a:off x="6434277" y="1529713"/>
        <a:ext cx="1076046" cy="1316031"/>
      </dsp:txXfrm>
    </dsp:sp>
    <dsp:sp modelId="{86364439-D828-4C96-A5DF-DAAA05632C11}">
      <dsp:nvSpPr>
        <dsp:cNvPr id="0" name=""/>
        <dsp:cNvSpPr/>
      </dsp:nvSpPr>
      <dsp:spPr>
        <a:xfrm>
          <a:off x="7658100" y="2045996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7658100" y="2102689"/>
        <a:ext cx="169621" cy="170078"/>
      </dsp:txXfrm>
    </dsp:sp>
    <dsp:sp modelId="{1C4D8857-01A6-4D98-9AD7-3AAC683F83D1}">
      <dsp:nvSpPr>
        <dsp:cNvPr id="0" name=""/>
        <dsp:cNvSpPr/>
      </dsp:nvSpPr>
      <dsp:spPr>
        <a:xfrm>
          <a:off x="8001000" y="1496236"/>
          <a:ext cx="1143000" cy="13829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Software Generates Area</a:t>
          </a:r>
          <a:endParaRPr lang="en-US" sz="1700" kern="1200" dirty="0"/>
        </a:p>
      </dsp:txBody>
      <dsp:txXfrm>
        <a:off x="8034477" y="1529713"/>
        <a:ext cx="1076046" cy="13160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BFDA8-9219-4174-B181-516D8C2066F4}">
      <dsp:nvSpPr>
        <dsp:cNvPr id="0" name=""/>
        <dsp:cNvSpPr/>
      </dsp:nvSpPr>
      <dsp:spPr>
        <a:xfrm>
          <a:off x="0" y="16149"/>
          <a:ext cx="1143000" cy="75009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Selects Flight Area</a:t>
          </a:r>
          <a:endParaRPr lang="en-US" sz="1400" kern="1200" dirty="0"/>
        </a:p>
      </dsp:txBody>
      <dsp:txXfrm>
        <a:off x="21969" y="38118"/>
        <a:ext cx="1099062" cy="706155"/>
      </dsp:txXfrm>
    </dsp:sp>
    <dsp:sp modelId="{BE17CB5E-5A25-4AE4-8A8E-40D3182ED4BA}">
      <dsp:nvSpPr>
        <dsp:cNvPr id="0" name=""/>
        <dsp:cNvSpPr/>
      </dsp:nvSpPr>
      <dsp:spPr>
        <a:xfrm>
          <a:off x="12573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57300" y="306156"/>
        <a:ext cx="169621" cy="170078"/>
      </dsp:txXfrm>
    </dsp:sp>
    <dsp:sp modelId="{026B3F8A-D674-471E-8AD1-25CD4B6A8A7A}">
      <dsp:nvSpPr>
        <dsp:cNvPr id="0" name=""/>
        <dsp:cNvSpPr/>
      </dsp:nvSpPr>
      <dsp:spPr>
        <a:xfrm>
          <a:off x="16002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Flight Paths</a:t>
          </a:r>
          <a:endParaRPr lang="en-US" sz="1400" kern="1200" dirty="0"/>
        </a:p>
      </dsp:txBody>
      <dsp:txXfrm>
        <a:off x="1622169" y="38118"/>
        <a:ext cx="1099062" cy="706155"/>
      </dsp:txXfrm>
    </dsp:sp>
    <dsp:sp modelId="{CF04EE2A-A8C4-4514-9A24-9A0B6541E49A}">
      <dsp:nvSpPr>
        <dsp:cNvPr id="0" name=""/>
        <dsp:cNvSpPr/>
      </dsp:nvSpPr>
      <dsp:spPr>
        <a:xfrm>
          <a:off x="28575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57500" y="306156"/>
        <a:ext cx="169621" cy="170078"/>
      </dsp:txXfrm>
    </dsp:sp>
    <dsp:sp modelId="{87C5DAED-A346-4D72-80C2-7758489DB3D8}">
      <dsp:nvSpPr>
        <dsp:cNvPr id="0" name=""/>
        <dsp:cNvSpPr/>
      </dsp:nvSpPr>
      <dsp:spPr>
        <a:xfrm>
          <a:off x="32004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Uploads Flight Paths to Drone</a:t>
          </a:r>
        </a:p>
      </dsp:txBody>
      <dsp:txXfrm>
        <a:off x="3222369" y="38118"/>
        <a:ext cx="1099062" cy="706155"/>
      </dsp:txXfrm>
    </dsp:sp>
    <dsp:sp modelId="{C8757B76-4717-45F9-9247-98797910110B}">
      <dsp:nvSpPr>
        <dsp:cNvPr id="0" name=""/>
        <dsp:cNvSpPr/>
      </dsp:nvSpPr>
      <dsp:spPr>
        <a:xfrm>
          <a:off x="44577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457700" y="306156"/>
        <a:ext cx="169621" cy="170078"/>
      </dsp:txXfrm>
    </dsp:sp>
    <dsp:sp modelId="{96D9DC46-16CE-4C1B-B9AA-044098862F47}">
      <dsp:nvSpPr>
        <dsp:cNvPr id="0" name=""/>
        <dsp:cNvSpPr/>
      </dsp:nvSpPr>
      <dsp:spPr>
        <a:xfrm>
          <a:off x="48006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Drone Maps Area</a:t>
          </a:r>
          <a:endParaRPr lang="en-US" sz="1400" kern="1200" dirty="0"/>
        </a:p>
      </dsp:txBody>
      <dsp:txXfrm>
        <a:off x="4822569" y="38118"/>
        <a:ext cx="1099062" cy="706155"/>
      </dsp:txXfrm>
    </dsp:sp>
    <dsp:sp modelId="{DCB79E00-6B1D-4ADA-B947-133369784D90}">
      <dsp:nvSpPr>
        <dsp:cNvPr id="0" name=""/>
        <dsp:cNvSpPr/>
      </dsp:nvSpPr>
      <dsp:spPr>
        <a:xfrm>
          <a:off x="60579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057900" y="306156"/>
        <a:ext cx="169621" cy="170078"/>
      </dsp:txXfrm>
    </dsp:sp>
    <dsp:sp modelId="{3D8B9DE9-DBF9-446E-9CCD-19B7B691A3C7}">
      <dsp:nvSpPr>
        <dsp:cNvPr id="0" name=""/>
        <dsp:cNvSpPr/>
      </dsp:nvSpPr>
      <dsp:spPr>
        <a:xfrm>
          <a:off x="64008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Stitches Map</a:t>
          </a:r>
          <a:endParaRPr lang="en-US" sz="1400" kern="1200" dirty="0"/>
        </a:p>
      </dsp:txBody>
      <dsp:txXfrm>
        <a:off x="6422769" y="38118"/>
        <a:ext cx="1099062" cy="706155"/>
      </dsp:txXfrm>
    </dsp:sp>
    <dsp:sp modelId="{86364439-D828-4C96-A5DF-DAAA05632C11}">
      <dsp:nvSpPr>
        <dsp:cNvPr id="0" name=""/>
        <dsp:cNvSpPr/>
      </dsp:nvSpPr>
      <dsp:spPr>
        <a:xfrm>
          <a:off x="76581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658100" y="306156"/>
        <a:ext cx="169621" cy="170078"/>
      </dsp:txXfrm>
    </dsp:sp>
    <dsp:sp modelId="{1C4D8857-01A6-4D98-9AD7-3AAC683F83D1}">
      <dsp:nvSpPr>
        <dsp:cNvPr id="0" name=""/>
        <dsp:cNvSpPr/>
      </dsp:nvSpPr>
      <dsp:spPr>
        <a:xfrm>
          <a:off x="80010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Area</a:t>
          </a:r>
          <a:endParaRPr lang="en-US" sz="1400" kern="1200" dirty="0"/>
        </a:p>
      </dsp:txBody>
      <dsp:txXfrm>
        <a:off x="8022969" y="38118"/>
        <a:ext cx="1099062" cy="706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BFDA8-9219-4174-B181-516D8C2066F4}">
      <dsp:nvSpPr>
        <dsp:cNvPr id="0" name=""/>
        <dsp:cNvSpPr/>
      </dsp:nvSpPr>
      <dsp:spPr>
        <a:xfrm>
          <a:off x="0" y="16149"/>
          <a:ext cx="1143000" cy="75009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Selects Flight Area</a:t>
          </a:r>
          <a:endParaRPr lang="en-US" sz="1400" kern="1200" dirty="0"/>
        </a:p>
      </dsp:txBody>
      <dsp:txXfrm>
        <a:off x="21969" y="38118"/>
        <a:ext cx="1099062" cy="706155"/>
      </dsp:txXfrm>
    </dsp:sp>
    <dsp:sp modelId="{BE17CB5E-5A25-4AE4-8A8E-40D3182ED4BA}">
      <dsp:nvSpPr>
        <dsp:cNvPr id="0" name=""/>
        <dsp:cNvSpPr/>
      </dsp:nvSpPr>
      <dsp:spPr>
        <a:xfrm>
          <a:off x="12573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57300" y="306156"/>
        <a:ext cx="169621" cy="170078"/>
      </dsp:txXfrm>
    </dsp:sp>
    <dsp:sp modelId="{026B3F8A-D674-471E-8AD1-25CD4B6A8A7A}">
      <dsp:nvSpPr>
        <dsp:cNvPr id="0" name=""/>
        <dsp:cNvSpPr/>
      </dsp:nvSpPr>
      <dsp:spPr>
        <a:xfrm>
          <a:off x="16002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Flight Paths</a:t>
          </a:r>
          <a:endParaRPr lang="en-US" sz="1400" kern="1200" dirty="0"/>
        </a:p>
      </dsp:txBody>
      <dsp:txXfrm>
        <a:off x="1622169" y="38118"/>
        <a:ext cx="1099062" cy="706155"/>
      </dsp:txXfrm>
    </dsp:sp>
    <dsp:sp modelId="{CF04EE2A-A8C4-4514-9A24-9A0B6541E49A}">
      <dsp:nvSpPr>
        <dsp:cNvPr id="0" name=""/>
        <dsp:cNvSpPr/>
      </dsp:nvSpPr>
      <dsp:spPr>
        <a:xfrm>
          <a:off x="28575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57500" y="306156"/>
        <a:ext cx="169621" cy="170078"/>
      </dsp:txXfrm>
    </dsp:sp>
    <dsp:sp modelId="{87C5DAED-A346-4D72-80C2-7758489DB3D8}">
      <dsp:nvSpPr>
        <dsp:cNvPr id="0" name=""/>
        <dsp:cNvSpPr/>
      </dsp:nvSpPr>
      <dsp:spPr>
        <a:xfrm>
          <a:off x="32004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Uploads Flight Paths to Drone</a:t>
          </a:r>
        </a:p>
      </dsp:txBody>
      <dsp:txXfrm>
        <a:off x="3222369" y="38118"/>
        <a:ext cx="1099062" cy="706155"/>
      </dsp:txXfrm>
    </dsp:sp>
    <dsp:sp modelId="{C8757B76-4717-45F9-9247-98797910110B}">
      <dsp:nvSpPr>
        <dsp:cNvPr id="0" name=""/>
        <dsp:cNvSpPr/>
      </dsp:nvSpPr>
      <dsp:spPr>
        <a:xfrm>
          <a:off x="44577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457700" y="306156"/>
        <a:ext cx="169621" cy="170078"/>
      </dsp:txXfrm>
    </dsp:sp>
    <dsp:sp modelId="{96D9DC46-16CE-4C1B-B9AA-044098862F47}">
      <dsp:nvSpPr>
        <dsp:cNvPr id="0" name=""/>
        <dsp:cNvSpPr/>
      </dsp:nvSpPr>
      <dsp:spPr>
        <a:xfrm>
          <a:off x="48006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Drone Maps Area</a:t>
          </a:r>
          <a:endParaRPr lang="en-US" sz="1400" kern="1200" dirty="0"/>
        </a:p>
      </dsp:txBody>
      <dsp:txXfrm>
        <a:off x="4822569" y="38118"/>
        <a:ext cx="1099062" cy="706155"/>
      </dsp:txXfrm>
    </dsp:sp>
    <dsp:sp modelId="{DCB79E00-6B1D-4ADA-B947-133369784D90}">
      <dsp:nvSpPr>
        <dsp:cNvPr id="0" name=""/>
        <dsp:cNvSpPr/>
      </dsp:nvSpPr>
      <dsp:spPr>
        <a:xfrm>
          <a:off x="60579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057900" y="306156"/>
        <a:ext cx="169621" cy="170078"/>
      </dsp:txXfrm>
    </dsp:sp>
    <dsp:sp modelId="{3D8B9DE9-DBF9-446E-9CCD-19B7B691A3C7}">
      <dsp:nvSpPr>
        <dsp:cNvPr id="0" name=""/>
        <dsp:cNvSpPr/>
      </dsp:nvSpPr>
      <dsp:spPr>
        <a:xfrm>
          <a:off x="64008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Stitches Map</a:t>
          </a:r>
          <a:endParaRPr lang="en-US" sz="1400" kern="1200" dirty="0"/>
        </a:p>
      </dsp:txBody>
      <dsp:txXfrm>
        <a:off x="6422769" y="38118"/>
        <a:ext cx="1099062" cy="706155"/>
      </dsp:txXfrm>
    </dsp:sp>
    <dsp:sp modelId="{86364439-D828-4C96-A5DF-DAAA05632C11}">
      <dsp:nvSpPr>
        <dsp:cNvPr id="0" name=""/>
        <dsp:cNvSpPr/>
      </dsp:nvSpPr>
      <dsp:spPr>
        <a:xfrm>
          <a:off x="76581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658100" y="306156"/>
        <a:ext cx="169621" cy="170078"/>
      </dsp:txXfrm>
    </dsp:sp>
    <dsp:sp modelId="{1C4D8857-01A6-4D98-9AD7-3AAC683F83D1}">
      <dsp:nvSpPr>
        <dsp:cNvPr id="0" name=""/>
        <dsp:cNvSpPr/>
      </dsp:nvSpPr>
      <dsp:spPr>
        <a:xfrm>
          <a:off x="80010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Area</a:t>
          </a:r>
          <a:endParaRPr lang="en-US" sz="1400" kern="1200" dirty="0"/>
        </a:p>
      </dsp:txBody>
      <dsp:txXfrm>
        <a:off x="8022969" y="38118"/>
        <a:ext cx="1099062" cy="706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BFDA8-9219-4174-B181-516D8C2066F4}">
      <dsp:nvSpPr>
        <dsp:cNvPr id="0" name=""/>
        <dsp:cNvSpPr/>
      </dsp:nvSpPr>
      <dsp:spPr>
        <a:xfrm>
          <a:off x="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Selects Flight Area</a:t>
          </a:r>
          <a:endParaRPr lang="en-US" sz="1400" kern="1200" dirty="0"/>
        </a:p>
      </dsp:txBody>
      <dsp:txXfrm>
        <a:off x="21969" y="38118"/>
        <a:ext cx="1099062" cy="706155"/>
      </dsp:txXfrm>
    </dsp:sp>
    <dsp:sp modelId="{BE17CB5E-5A25-4AE4-8A8E-40D3182ED4BA}">
      <dsp:nvSpPr>
        <dsp:cNvPr id="0" name=""/>
        <dsp:cNvSpPr/>
      </dsp:nvSpPr>
      <dsp:spPr>
        <a:xfrm>
          <a:off x="12573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57300" y="306156"/>
        <a:ext cx="169621" cy="170078"/>
      </dsp:txXfrm>
    </dsp:sp>
    <dsp:sp modelId="{026B3F8A-D674-471E-8AD1-25CD4B6A8A7A}">
      <dsp:nvSpPr>
        <dsp:cNvPr id="0" name=""/>
        <dsp:cNvSpPr/>
      </dsp:nvSpPr>
      <dsp:spPr>
        <a:xfrm>
          <a:off x="1600200" y="16149"/>
          <a:ext cx="1143000" cy="75009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Flight Paths</a:t>
          </a:r>
          <a:endParaRPr lang="en-US" sz="1400" kern="1200" dirty="0"/>
        </a:p>
      </dsp:txBody>
      <dsp:txXfrm>
        <a:off x="1622169" y="38118"/>
        <a:ext cx="1099062" cy="706155"/>
      </dsp:txXfrm>
    </dsp:sp>
    <dsp:sp modelId="{CF04EE2A-A8C4-4514-9A24-9A0B6541E49A}">
      <dsp:nvSpPr>
        <dsp:cNvPr id="0" name=""/>
        <dsp:cNvSpPr/>
      </dsp:nvSpPr>
      <dsp:spPr>
        <a:xfrm>
          <a:off x="28575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57500" y="306156"/>
        <a:ext cx="169621" cy="170078"/>
      </dsp:txXfrm>
    </dsp:sp>
    <dsp:sp modelId="{87C5DAED-A346-4D72-80C2-7758489DB3D8}">
      <dsp:nvSpPr>
        <dsp:cNvPr id="0" name=""/>
        <dsp:cNvSpPr/>
      </dsp:nvSpPr>
      <dsp:spPr>
        <a:xfrm>
          <a:off x="32004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Uploads Flight Paths to Drone</a:t>
          </a:r>
        </a:p>
      </dsp:txBody>
      <dsp:txXfrm>
        <a:off x="3222369" y="38118"/>
        <a:ext cx="1099062" cy="706155"/>
      </dsp:txXfrm>
    </dsp:sp>
    <dsp:sp modelId="{C8757B76-4717-45F9-9247-98797910110B}">
      <dsp:nvSpPr>
        <dsp:cNvPr id="0" name=""/>
        <dsp:cNvSpPr/>
      </dsp:nvSpPr>
      <dsp:spPr>
        <a:xfrm>
          <a:off x="44577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457700" y="306156"/>
        <a:ext cx="169621" cy="170078"/>
      </dsp:txXfrm>
    </dsp:sp>
    <dsp:sp modelId="{96D9DC46-16CE-4C1B-B9AA-044098862F47}">
      <dsp:nvSpPr>
        <dsp:cNvPr id="0" name=""/>
        <dsp:cNvSpPr/>
      </dsp:nvSpPr>
      <dsp:spPr>
        <a:xfrm>
          <a:off x="48006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Drone Maps Area</a:t>
          </a:r>
          <a:endParaRPr lang="en-US" sz="1400" kern="1200" dirty="0"/>
        </a:p>
      </dsp:txBody>
      <dsp:txXfrm>
        <a:off x="4822569" y="38118"/>
        <a:ext cx="1099062" cy="706155"/>
      </dsp:txXfrm>
    </dsp:sp>
    <dsp:sp modelId="{DCB79E00-6B1D-4ADA-B947-133369784D90}">
      <dsp:nvSpPr>
        <dsp:cNvPr id="0" name=""/>
        <dsp:cNvSpPr/>
      </dsp:nvSpPr>
      <dsp:spPr>
        <a:xfrm>
          <a:off x="60579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057900" y="306156"/>
        <a:ext cx="169621" cy="170078"/>
      </dsp:txXfrm>
    </dsp:sp>
    <dsp:sp modelId="{3D8B9DE9-DBF9-446E-9CCD-19B7B691A3C7}">
      <dsp:nvSpPr>
        <dsp:cNvPr id="0" name=""/>
        <dsp:cNvSpPr/>
      </dsp:nvSpPr>
      <dsp:spPr>
        <a:xfrm>
          <a:off x="64008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Stitches Map</a:t>
          </a:r>
          <a:endParaRPr lang="en-US" sz="1400" kern="1200" dirty="0"/>
        </a:p>
      </dsp:txBody>
      <dsp:txXfrm>
        <a:off x="6422769" y="38118"/>
        <a:ext cx="1099062" cy="706155"/>
      </dsp:txXfrm>
    </dsp:sp>
    <dsp:sp modelId="{86364439-D828-4C96-A5DF-DAAA05632C11}">
      <dsp:nvSpPr>
        <dsp:cNvPr id="0" name=""/>
        <dsp:cNvSpPr/>
      </dsp:nvSpPr>
      <dsp:spPr>
        <a:xfrm>
          <a:off x="76581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658100" y="306156"/>
        <a:ext cx="169621" cy="170078"/>
      </dsp:txXfrm>
    </dsp:sp>
    <dsp:sp modelId="{1C4D8857-01A6-4D98-9AD7-3AAC683F83D1}">
      <dsp:nvSpPr>
        <dsp:cNvPr id="0" name=""/>
        <dsp:cNvSpPr/>
      </dsp:nvSpPr>
      <dsp:spPr>
        <a:xfrm>
          <a:off x="80010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Area</a:t>
          </a:r>
          <a:endParaRPr lang="en-US" sz="1400" kern="1200" dirty="0"/>
        </a:p>
      </dsp:txBody>
      <dsp:txXfrm>
        <a:off x="8022969" y="38118"/>
        <a:ext cx="1099062" cy="706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BFDA8-9219-4174-B181-516D8C2066F4}">
      <dsp:nvSpPr>
        <dsp:cNvPr id="0" name=""/>
        <dsp:cNvSpPr/>
      </dsp:nvSpPr>
      <dsp:spPr>
        <a:xfrm>
          <a:off x="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Selects Flight Area</a:t>
          </a:r>
          <a:endParaRPr lang="en-US" sz="1400" kern="1200" dirty="0"/>
        </a:p>
      </dsp:txBody>
      <dsp:txXfrm>
        <a:off x="21969" y="38118"/>
        <a:ext cx="1099062" cy="706155"/>
      </dsp:txXfrm>
    </dsp:sp>
    <dsp:sp modelId="{BE17CB5E-5A25-4AE4-8A8E-40D3182ED4BA}">
      <dsp:nvSpPr>
        <dsp:cNvPr id="0" name=""/>
        <dsp:cNvSpPr/>
      </dsp:nvSpPr>
      <dsp:spPr>
        <a:xfrm>
          <a:off x="12573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57300" y="306156"/>
        <a:ext cx="169621" cy="170078"/>
      </dsp:txXfrm>
    </dsp:sp>
    <dsp:sp modelId="{026B3F8A-D674-471E-8AD1-25CD4B6A8A7A}">
      <dsp:nvSpPr>
        <dsp:cNvPr id="0" name=""/>
        <dsp:cNvSpPr/>
      </dsp:nvSpPr>
      <dsp:spPr>
        <a:xfrm>
          <a:off x="16002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Flight Paths</a:t>
          </a:r>
          <a:endParaRPr lang="en-US" sz="1400" kern="1200" dirty="0"/>
        </a:p>
      </dsp:txBody>
      <dsp:txXfrm>
        <a:off x="1622169" y="38118"/>
        <a:ext cx="1099062" cy="706155"/>
      </dsp:txXfrm>
    </dsp:sp>
    <dsp:sp modelId="{CF04EE2A-A8C4-4514-9A24-9A0B6541E49A}">
      <dsp:nvSpPr>
        <dsp:cNvPr id="0" name=""/>
        <dsp:cNvSpPr/>
      </dsp:nvSpPr>
      <dsp:spPr>
        <a:xfrm>
          <a:off x="28575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57500" y="306156"/>
        <a:ext cx="169621" cy="170078"/>
      </dsp:txXfrm>
    </dsp:sp>
    <dsp:sp modelId="{87C5DAED-A346-4D72-80C2-7758489DB3D8}">
      <dsp:nvSpPr>
        <dsp:cNvPr id="0" name=""/>
        <dsp:cNvSpPr/>
      </dsp:nvSpPr>
      <dsp:spPr>
        <a:xfrm>
          <a:off x="3200400" y="16149"/>
          <a:ext cx="1143000" cy="75009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Uploads Flight Paths to Drone</a:t>
          </a:r>
        </a:p>
      </dsp:txBody>
      <dsp:txXfrm>
        <a:off x="3222369" y="38118"/>
        <a:ext cx="1099062" cy="706155"/>
      </dsp:txXfrm>
    </dsp:sp>
    <dsp:sp modelId="{C8757B76-4717-45F9-9247-98797910110B}">
      <dsp:nvSpPr>
        <dsp:cNvPr id="0" name=""/>
        <dsp:cNvSpPr/>
      </dsp:nvSpPr>
      <dsp:spPr>
        <a:xfrm>
          <a:off x="44577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457700" y="306156"/>
        <a:ext cx="169621" cy="170078"/>
      </dsp:txXfrm>
    </dsp:sp>
    <dsp:sp modelId="{96D9DC46-16CE-4C1B-B9AA-044098862F47}">
      <dsp:nvSpPr>
        <dsp:cNvPr id="0" name=""/>
        <dsp:cNvSpPr/>
      </dsp:nvSpPr>
      <dsp:spPr>
        <a:xfrm>
          <a:off x="48006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Drone Maps Area</a:t>
          </a:r>
          <a:endParaRPr lang="en-US" sz="1400" kern="1200" dirty="0"/>
        </a:p>
      </dsp:txBody>
      <dsp:txXfrm>
        <a:off x="4822569" y="38118"/>
        <a:ext cx="1099062" cy="706155"/>
      </dsp:txXfrm>
    </dsp:sp>
    <dsp:sp modelId="{DCB79E00-6B1D-4ADA-B947-133369784D90}">
      <dsp:nvSpPr>
        <dsp:cNvPr id="0" name=""/>
        <dsp:cNvSpPr/>
      </dsp:nvSpPr>
      <dsp:spPr>
        <a:xfrm>
          <a:off x="60579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057900" y="306156"/>
        <a:ext cx="169621" cy="170078"/>
      </dsp:txXfrm>
    </dsp:sp>
    <dsp:sp modelId="{3D8B9DE9-DBF9-446E-9CCD-19B7B691A3C7}">
      <dsp:nvSpPr>
        <dsp:cNvPr id="0" name=""/>
        <dsp:cNvSpPr/>
      </dsp:nvSpPr>
      <dsp:spPr>
        <a:xfrm>
          <a:off x="64008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Stitches Map</a:t>
          </a:r>
          <a:endParaRPr lang="en-US" sz="1400" kern="1200" dirty="0"/>
        </a:p>
      </dsp:txBody>
      <dsp:txXfrm>
        <a:off x="6422769" y="38118"/>
        <a:ext cx="1099062" cy="706155"/>
      </dsp:txXfrm>
    </dsp:sp>
    <dsp:sp modelId="{86364439-D828-4C96-A5DF-DAAA05632C11}">
      <dsp:nvSpPr>
        <dsp:cNvPr id="0" name=""/>
        <dsp:cNvSpPr/>
      </dsp:nvSpPr>
      <dsp:spPr>
        <a:xfrm>
          <a:off x="76581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658100" y="306156"/>
        <a:ext cx="169621" cy="170078"/>
      </dsp:txXfrm>
    </dsp:sp>
    <dsp:sp modelId="{1C4D8857-01A6-4D98-9AD7-3AAC683F83D1}">
      <dsp:nvSpPr>
        <dsp:cNvPr id="0" name=""/>
        <dsp:cNvSpPr/>
      </dsp:nvSpPr>
      <dsp:spPr>
        <a:xfrm>
          <a:off x="80010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Area</a:t>
          </a:r>
          <a:endParaRPr lang="en-US" sz="1400" kern="1200" dirty="0"/>
        </a:p>
      </dsp:txBody>
      <dsp:txXfrm>
        <a:off x="8022969" y="38118"/>
        <a:ext cx="1099062" cy="7061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BFDA8-9219-4174-B181-516D8C2066F4}">
      <dsp:nvSpPr>
        <dsp:cNvPr id="0" name=""/>
        <dsp:cNvSpPr/>
      </dsp:nvSpPr>
      <dsp:spPr>
        <a:xfrm>
          <a:off x="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Selects Flight Area</a:t>
          </a:r>
          <a:endParaRPr lang="en-US" sz="1400" kern="1200" dirty="0"/>
        </a:p>
      </dsp:txBody>
      <dsp:txXfrm>
        <a:off x="21969" y="38118"/>
        <a:ext cx="1099062" cy="706155"/>
      </dsp:txXfrm>
    </dsp:sp>
    <dsp:sp modelId="{BE17CB5E-5A25-4AE4-8A8E-40D3182ED4BA}">
      <dsp:nvSpPr>
        <dsp:cNvPr id="0" name=""/>
        <dsp:cNvSpPr/>
      </dsp:nvSpPr>
      <dsp:spPr>
        <a:xfrm>
          <a:off x="12573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57300" y="306156"/>
        <a:ext cx="169621" cy="170078"/>
      </dsp:txXfrm>
    </dsp:sp>
    <dsp:sp modelId="{026B3F8A-D674-471E-8AD1-25CD4B6A8A7A}">
      <dsp:nvSpPr>
        <dsp:cNvPr id="0" name=""/>
        <dsp:cNvSpPr/>
      </dsp:nvSpPr>
      <dsp:spPr>
        <a:xfrm>
          <a:off x="16002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Flight Paths</a:t>
          </a:r>
          <a:endParaRPr lang="en-US" sz="1400" kern="1200" dirty="0"/>
        </a:p>
      </dsp:txBody>
      <dsp:txXfrm>
        <a:off x="1622169" y="38118"/>
        <a:ext cx="1099062" cy="706155"/>
      </dsp:txXfrm>
    </dsp:sp>
    <dsp:sp modelId="{CF04EE2A-A8C4-4514-9A24-9A0B6541E49A}">
      <dsp:nvSpPr>
        <dsp:cNvPr id="0" name=""/>
        <dsp:cNvSpPr/>
      </dsp:nvSpPr>
      <dsp:spPr>
        <a:xfrm>
          <a:off x="28575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57500" y="306156"/>
        <a:ext cx="169621" cy="170078"/>
      </dsp:txXfrm>
    </dsp:sp>
    <dsp:sp modelId="{87C5DAED-A346-4D72-80C2-7758489DB3D8}">
      <dsp:nvSpPr>
        <dsp:cNvPr id="0" name=""/>
        <dsp:cNvSpPr/>
      </dsp:nvSpPr>
      <dsp:spPr>
        <a:xfrm>
          <a:off x="32004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Uploads Flight Paths to Drone</a:t>
          </a:r>
        </a:p>
      </dsp:txBody>
      <dsp:txXfrm>
        <a:off x="3222369" y="38118"/>
        <a:ext cx="1099062" cy="706155"/>
      </dsp:txXfrm>
    </dsp:sp>
    <dsp:sp modelId="{C8757B76-4717-45F9-9247-98797910110B}">
      <dsp:nvSpPr>
        <dsp:cNvPr id="0" name=""/>
        <dsp:cNvSpPr/>
      </dsp:nvSpPr>
      <dsp:spPr>
        <a:xfrm>
          <a:off x="44577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457700" y="306156"/>
        <a:ext cx="169621" cy="170078"/>
      </dsp:txXfrm>
    </dsp:sp>
    <dsp:sp modelId="{96D9DC46-16CE-4C1B-B9AA-044098862F47}">
      <dsp:nvSpPr>
        <dsp:cNvPr id="0" name=""/>
        <dsp:cNvSpPr/>
      </dsp:nvSpPr>
      <dsp:spPr>
        <a:xfrm>
          <a:off x="4800600" y="16149"/>
          <a:ext cx="1143000" cy="75009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Drone Maps Area</a:t>
          </a:r>
          <a:endParaRPr lang="en-US" sz="1400" kern="1200" dirty="0"/>
        </a:p>
      </dsp:txBody>
      <dsp:txXfrm>
        <a:off x="4822569" y="38118"/>
        <a:ext cx="1099062" cy="706155"/>
      </dsp:txXfrm>
    </dsp:sp>
    <dsp:sp modelId="{DCB79E00-6B1D-4ADA-B947-133369784D90}">
      <dsp:nvSpPr>
        <dsp:cNvPr id="0" name=""/>
        <dsp:cNvSpPr/>
      </dsp:nvSpPr>
      <dsp:spPr>
        <a:xfrm>
          <a:off x="60579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057900" y="306156"/>
        <a:ext cx="169621" cy="170078"/>
      </dsp:txXfrm>
    </dsp:sp>
    <dsp:sp modelId="{3D8B9DE9-DBF9-446E-9CCD-19B7B691A3C7}">
      <dsp:nvSpPr>
        <dsp:cNvPr id="0" name=""/>
        <dsp:cNvSpPr/>
      </dsp:nvSpPr>
      <dsp:spPr>
        <a:xfrm>
          <a:off x="64008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Stitches Map</a:t>
          </a:r>
          <a:endParaRPr lang="en-US" sz="1400" kern="1200" dirty="0"/>
        </a:p>
      </dsp:txBody>
      <dsp:txXfrm>
        <a:off x="6422769" y="38118"/>
        <a:ext cx="1099062" cy="706155"/>
      </dsp:txXfrm>
    </dsp:sp>
    <dsp:sp modelId="{86364439-D828-4C96-A5DF-DAAA05632C11}">
      <dsp:nvSpPr>
        <dsp:cNvPr id="0" name=""/>
        <dsp:cNvSpPr/>
      </dsp:nvSpPr>
      <dsp:spPr>
        <a:xfrm>
          <a:off x="76581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658100" y="306156"/>
        <a:ext cx="169621" cy="170078"/>
      </dsp:txXfrm>
    </dsp:sp>
    <dsp:sp modelId="{1C4D8857-01A6-4D98-9AD7-3AAC683F83D1}">
      <dsp:nvSpPr>
        <dsp:cNvPr id="0" name=""/>
        <dsp:cNvSpPr/>
      </dsp:nvSpPr>
      <dsp:spPr>
        <a:xfrm>
          <a:off x="80010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Area</a:t>
          </a:r>
          <a:endParaRPr lang="en-US" sz="1400" kern="1200" dirty="0"/>
        </a:p>
      </dsp:txBody>
      <dsp:txXfrm>
        <a:off x="8022969" y="38118"/>
        <a:ext cx="1099062" cy="7061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BFDA8-9219-4174-B181-516D8C2066F4}">
      <dsp:nvSpPr>
        <dsp:cNvPr id="0" name=""/>
        <dsp:cNvSpPr/>
      </dsp:nvSpPr>
      <dsp:spPr>
        <a:xfrm>
          <a:off x="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Selects Flight Area</a:t>
          </a:r>
          <a:endParaRPr lang="en-US" sz="1400" kern="1200" dirty="0"/>
        </a:p>
      </dsp:txBody>
      <dsp:txXfrm>
        <a:off x="21969" y="38118"/>
        <a:ext cx="1099062" cy="706155"/>
      </dsp:txXfrm>
    </dsp:sp>
    <dsp:sp modelId="{BE17CB5E-5A25-4AE4-8A8E-40D3182ED4BA}">
      <dsp:nvSpPr>
        <dsp:cNvPr id="0" name=""/>
        <dsp:cNvSpPr/>
      </dsp:nvSpPr>
      <dsp:spPr>
        <a:xfrm>
          <a:off x="12573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57300" y="306156"/>
        <a:ext cx="169621" cy="170078"/>
      </dsp:txXfrm>
    </dsp:sp>
    <dsp:sp modelId="{026B3F8A-D674-471E-8AD1-25CD4B6A8A7A}">
      <dsp:nvSpPr>
        <dsp:cNvPr id="0" name=""/>
        <dsp:cNvSpPr/>
      </dsp:nvSpPr>
      <dsp:spPr>
        <a:xfrm>
          <a:off x="16002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Flight Paths</a:t>
          </a:r>
          <a:endParaRPr lang="en-US" sz="1400" kern="1200" dirty="0"/>
        </a:p>
      </dsp:txBody>
      <dsp:txXfrm>
        <a:off x="1622169" y="38118"/>
        <a:ext cx="1099062" cy="706155"/>
      </dsp:txXfrm>
    </dsp:sp>
    <dsp:sp modelId="{CF04EE2A-A8C4-4514-9A24-9A0B6541E49A}">
      <dsp:nvSpPr>
        <dsp:cNvPr id="0" name=""/>
        <dsp:cNvSpPr/>
      </dsp:nvSpPr>
      <dsp:spPr>
        <a:xfrm>
          <a:off x="28575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57500" y="306156"/>
        <a:ext cx="169621" cy="170078"/>
      </dsp:txXfrm>
    </dsp:sp>
    <dsp:sp modelId="{87C5DAED-A346-4D72-80C2-7758489DB3D8}">
      <dsp:nvSpPr>
        <dsp:cNvPr id="0" name=""/>
        <dsp:cNvSpPr/>
      </dsp:nvSpPr>
      <dsp:spPr>
        <a:xfrm>
          <a:off x="32004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Uploads Flight Paths to Drone</a:t>
          </a:r>
        </a:p>
      </dsp:txBody>
      <dsp:txXfrm>
        <a:off x="3222369" y="38118"/>
        <a:ext cx="1099062" cy="706155"/>
      </dsp:txXfrm>
    </dsp:sp>
    <dsp:sp modelId="{C8757B76-4717-45F9-9247-98797910110B}">
      <dsp:nvSpPr>
        <dsp:cNvPr id="0" name=""/>
        <dsp:cNvSpPr/>
      </dsp:nvSpPr>
      <dsp:spPr>
        <a:xfrm>
          <a:off x="44577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457700" y="306156"/>
        <a:ext cx="169621" cy="170078"/>
      </dsp:txXfrm>
    </dsp:sp>
    <dsp:sp modelId="{96D9DC46-16CE-4C1B-B9AA-044098862F47}">
      <dsp:nvSpPr>
        <dsp:cNvPr id="0" name=""/>
        <dsp:cNvSpPr/>
      </dsp:nvSpPr>
      <dsp:spPr>
        <a:xfrm>
          <a:off x="48006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Drone Maps Area</a:t>
          </a:r>
          <a:endParaRPr lang="en-US" sz="1400" kern="1200" dirty="0"/>
        </a:p>
      </dsp:txBody>
      <dsp:txXfrm>
        <a:off x="4822569" y="38118"/>
        <a:ext cx="1099062" cy="706155"/>
      </dsp:txXfrm>
    </dsp:sp>
    <dsp:sp modelId="{DCB79E00-6B1D-4ADA-B947-133369784D90}">
      <dsp:nvSpPr>
        <dsp:cNvPr id="0" name=""/>
        <dsp:cNvSpPr/>
      </dsp:nvSpPr>
      <dsp:spPr>
        <a:xfrm>
          <a:off x="60579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057900" y="306156"/>
        <a:ext cx="169621" cy="170078"/>
      </dsp:txXfrm>
    </dsp:sp>
    <dsp:sp modelId="{3D8B9DE9-DBF9-446E-9CCD-19B7B691A3C7}">
      <dsp:nvSpPr>
        <dsp:cNvPr id="0" name=""/>
        <dsp:cNvSpPr/>
      </dsp:nvSpPr>
      <dsp:spPr>
        <a:xfrm>
          <a:off x="6400800" y="16149"/>
          <a:ext cx="1143000" cy="75009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Stitches Map</a:t>
          </a:r>
          <a:endParaRPr lang="en-US" sz="1400" kern="1200" dirty="0"/>
        </a:p>
      </dsp:txBody>
      <dsp:txXfrm>
        <a:off x="6422769" y="38118"/>
        <a:ext cx="1099062" cy="706155"/>
      </dsp:txXfrm>
    </dsp:sp>
    <dsp:sp modelId="{86364439-D828-4C96-A5DF-DAAA05632C11}">
      <dsp:nvSpPr>
        <dsp:cNvPr id="0" name=""/>
        <dsp:cNvSpPr/>
      </dsp:nvSpPr>
      <dsp:spPr>
        <a:xfrm>
          <a:off x="76581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658100" y="306156"/>
        <a:ext cx="169621" cy="170078"/>
      </dsp:txXfrm>
    </dsp:sp>
    <dsp:sp modelId="{1C4D8857-01A6-4D98-9AD7-3AAC683F83D1}">
      <dsp:nvSpPr>
        <dsp:cNvPr id="0" name=""/>
        <dsp:cNvSpPr/>
      </dsp:nvSpPr>
      <dsp:spPr>
        <a:xfrm>
          <a:off x="80010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Area</a:t>
          </a:r>
          <a:endParaRPr lang="en-US" sz="1400" kern="1200" dirty="0"/>
        </a:p>
      </dsp:txBody>
      <dsp:txXfrm>
        <a:off x="8022969" y="38118"/>
        <a:ext cx="1099062" cy="7061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BFDA8-9219-4174-B181-516D8C2066F4}">
      <dsp:nvSpPr>
        <dsp:cNvPr id="0" name=""/>
        <dsp:cNvSpPr/>
      </dsp:nvSpPr>
      <dsp:spPr>
        <a:xfrm>
          <a:off x="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Selects Flight Area</a:t>
          </a:r>
          <a:endParaRPr lang="en-US" sz="1400" kern="1200" dirty="0"/>
        </a:p>
      </dsp:txBody>
      <dsp:txXfrm>
        <a:off x="21969" y="38118"/>
        <a:ext cx="1099062" cy="706155"/>
      </dsp:txXfrm>
    </dsp:sp>
    <dsp:sp modelId="{BE17CB5E-5A25-4AE4-8A8E-40D3182ED4BA}">
      <dsp:nvSpPr>
        <dsp:cNvPr id="0" name=""/>
        <dsp:cNvSpPr/>
      </dsp:nvSpPr>
      <dsp:spPr>
        <a:xfrm>
          <a:off x="12573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57300" y="306156"/>
        <a:ext cx="169621" cy="170078"/>
      </dsp:txXfrm>
    </dsp:sp>
    <dsp:sp modelId="{026B3F8A-D674-471E-8AD1-25CD4B6A8A7A}">
      <dsp:nvSpPr>
        <dsp:cNvPr id="0" name=""/>
        <dsp:cNvSpPr/>
      </dsp:nvSpPr>
      <dsp:spPr>
        <a:xfrm>
          <a:off x="16002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Flight Paths</a:t>
          </a:r>
          <a:endParaRPr lang="en-US" sz="1400" kern="1200" dirty="0"/>
        </a:p>
      </dsp:txBody>
      <dsp:txXfrm>
        <a:off x="1622169" y="38118"/>
        <a:ext cx="1099062" cy="706155"/>
      </dsp:txXfrm>
    </dsp:sp>
    <dsp:sp modelId="{CF04EE2A-A8C4-4514-9A24-9A0B6541E49A}">
      <dsp:nvSpPr>
        <dsp:cNvPr id="0" name=""/>
        <dsp:cNvSpPr/>
      </dsp:nvSpPr>
      <dsp:spPr>
        <a:xfrm>
          <a:off x="28575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57500" y="306156"/>
        <a:ext cx="169621" cy="170078"/>
      </dsp:txXfrm>
    </dsp:sp>
    <dsp:sp modelId="{87C5DAED-A346-4D72-80C2-7758489DB3D8}">
      <dsp:nvSpPr>
        <dsp:cNvPr id="0" name=""/>
        <dsp:cNvSpPr/>
      </dsp:nvSpPr>
      <dsp:spPr>
        <a:xfrm>
          <a:off x="32004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Uploads Flight Paths to Drone</a:t>
          </a:r>
        </a:p>
      </dsp:txBody>
      <dsp:txXfrm>
        <a:off x="3222369" y="38118"/>
        <a:ext cx="1099062" cy="706155"/>
      </dsp:txXfrm>
    </dsp:sp>
    <dsp:sp modelId="{C8757B76-4717-45F9-9247-98797910110B}">
      <dsp:nvSpPr>
        <dsp:cNvPr id="0" name=""/>
        <dsp:cNvSpPr/>
      </dsp:nvSpPr>
      <dsp:spPr>
        <a:xfrm>
          <a:off x="44577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457700" y="306156"/>
        <a:ext cx="169621" cy="170078"/>
      </dsp:txXfrm>
    </dsp:sp>
    <dsp:sp modelId="{96D9DC46-16CE-4C1B-B9AA-044098862F47}">
      <dsp:nvSpPr>
        <dsp:cNvPr id="0" name=""/>
        <dsp:cNvSpPr/>
      </dsp:nvSpPr>
      <dsp:spPr>
        <a:xfrm>
          <a:off x="48006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Drone Maps Area</a:t>
          </a:r>
          <a:endParaRPr lang="en-US" sz="1400" kern="1200" dirty="0"/>
        </a:p>
      </dsp:txBody>
      <dsp:txXfrm>
        <a:off x="4822569" y="38118"/>
        <a:ext cx="1099062" cy="706155"/>
      </dsp:txXfrm>
    </dsp:sp>
    <dsp:sp modelId="{DCB79E00-6B1D-4ADA-B947-133369784D90}">
      <dsp:nvSpPr>
        <dsp:cNvPr id="0" name=""/>
        <dsp:cNvSpPr/>
      </dsp:nvSpPr>
      <dsp:spPr>
        <a:xfrm>
          <a:off x="60579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057900" y="306156"/>
        <a:ext cx="169621" cy="170078"/>
      </dsp:txXfrm>
    </dsp:sp>
    <dsp:sp modelId="{3D8B9DE9-DBF9-446E-9CCD-19B7B691A3C7}">
      <dsp:nvSpPr>
        <dsp:cNvPr id="0" name=""/>
        <dsp:cNvSpPr/>
      </dsp:nvSpPr>
      <dsp:spPr>
        <a:xfrm>
          <a:off x="6400800" y="16149"/>
          <a:ext cx="1143000" cy="75009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Stitches Map</a:t>
          </a:r>
          <a:endParaRPr lang="en-US" sz="1400" kern="1200" dirty="0"/>
        </a:p>
      </dsp:txBody>
      <dsp:txXfrm>
        <a:off x="6422769" y="38118"/>
        <a:ext cx="1099062" cy="706155"/>
      </dsp:txXfrm>
    </dsp:sp>
    <dsp:sp modelId="{86364439-D828-4C96-A5DF-DAAA05632C11}">
      <dsp:nvSpPr>
        <dsp:cNvPr id="0" name=""/>
        <dsp:cNvSpPr/>
      </dsp:nvSpPr>
      <dsp:spPr>
        <a:xfrm>
          <a:off x="76581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658100" y="306156"/>
        <a:ext cx="169621" cy="170078"/>
      </dsp:txXfrm>
    </dsp:sp>
    <dsp:sp modelId="{1C4D8857-01A6-4D98-9AD7-3AAC683F83D1}">
      <dsp:nvSpPr>
        <dsp:cNvPr id="0" name=""/>
        <dsp:cNvSpPr/>
      </dsp:nvSpPr>
      <dsp:spPr>
        <a:xfrm>
          <a:off x="8001000" y="16149"/>
          <a:ext cx="1143000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Area</a:t>
          </a:r>
          <a:endParaRPr lang="en-US" sz="1400" kern="1200" dirty="0"/>
        </a:p>
      </dsp:txBody>
      <dsp:txXfrm>
        <a:off x="8022969" y="38118"/>
        <a:ext cx="1099062" cy="7061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BFDA8-9219-4174-B181-516D8C2066F4}">
      <dsp:nvSpPr>
        <dsp:cNvPr id="0" name=""/>
        <dsp:cNvSpPr/>
      </dsp:nvSpPr>
      <dsp:spPr>
        <a:xfrm>
          <a:off x="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Selects Flight Area</a:t>
          </a:r>
          <a:endParaRPr lang="en-US" sz="1400" kern="1200" dirty="0"/>
        </a:p>
      </dsp:txBody>
      <dsp:txXfrm>
        <a:off x="21969" y="38118"/>
        <a:ext cx="1099062" cy="706155"/>
      </dsp:txXfrm>
    </dsp:sp>
    <dsp:sp modelId="{BE17CB5E-5A25-4AE4-8A8E-40D3182ED4BA}">
      <dsp:nvSpPr>
        <dsp:cNvPr id="0" name=""/>
        <dsp:cNvSpPr/>
      </dsp:nvSpPr>
      <dsp:spPr>
        <a:xfrm>
          <a:off x="12573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57300" y="306156"/>
        <a:ext cx="169621" cy="170078"/>
      </dsp:txXfrm>
    </dsp:sp>
    <dsp:sp modelId="{026B3F8A-D674-471E-8AD1-25CD4B6A8A7A}">
      <dsp:nvSpPr>
        <dsp:cNvPr id="0" name=""/>
        <dsp:cNvSpPr/>
      </dsp:nvSpPr>
      <dsp:spPr>
        <a:xfrm>
          <a:off x="16002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Flight Paths</a:t>
          </a:r>
          <a:endParaRPr lang="en-US" sz="1400" kern="1200" dirty="0"/>
        </a:p>
      </dsp:txBody>
      <dsp:txXfrm>
        <a:off x="1622169" y="38118"/>
        <a:ext cx="1099062" cy="706155"/>
      </dsp:txXfrm>
    </dsp:sp>
    <dsp:sp modelId="{CF04EE2A-A8C4-4514-9A24-9A0B6541E49A}">
      <dsp:nvSpPr>
        <dsp:cNvPr id="0" name=""/>
        <dsp:cNvSpPr/>
      </dsp:nvSpPr>
      <dsp:spPr>
        <a:xfrm>
          <a:off x="28575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57500" y="306156"/>
        <a:ext cx="169621" cy="170078"/>
      </dsp:txXfrm>
    </dsp:sp>
    <dsp:sp modelId="{87C5DAED-A346-4D72-80C2-7758489DB3D8}">
      <dsp:nvSpPr>
        <dsp:cNvPr id="0" name=""/>
        <dsp:cNvSpPr/>
      </dsp:nvSpPr>
      <dsp:spPr>
        <a:xfrm>
          <a:off x="32004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Uploads Flight Paths to Drone</a:t>
          </a:r>
        </a:p>
      </dsp:txBody>
      <dsp:txXfrm>
        <a:off x="3222369" y="38118"/>
        <a:ext cx="1099062" cy="706155"/>
      </dsp:txXfrm>
    </dsp:sp>
    <dsp:sp modelId="{C8757B76-4717-45F9-9247-98797910110B}">
      <dsp:nvSpPr>
        <dsp:cNvPr id="0" name=""/>
        <dsp:cNvSpPr/>
      </dsp:nvSpPr>
      <dsp:spPr>
        <a:xfrm>
          <a:off x="4457700" y="249463"/>
          <a:ext cx="242316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457700" y="306156"/>
        <a:ext cx="169621" cy="170078"/>
      </dsp:txXfrm>
    </dsp:sp>
    <dsp:sp modelId="{96D9DC46-16CE-4C1B-B9AA-044098862F47}">
      <dsp:nvSpPr>
        <dsp:cNvPr id="0" name=""/>
        <dsp:cNvSpPr/>
      </dsp:nvSpPr>
      <dsp:spPr>
        <a:xfrm>
          <a:off x="48006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Drone Maps Area</a:t>
          </a:r>
          <a:endParaRPr lang="en-US" sz="1400" kern="1200" dirty="0"/>
        </a:p>
      </dsp:txBody>
      <dsp:txXfrm>
        <a:off x="4822569" y="38118"/>
        <a:ext cx="1099062" cy="706155"/>
      </dsp:txXfrm>
    </dsp:sp>
    <dsp:sp modelId="{DCB79E00-6B1D-4ADA-B947-133369784D90}">
      <dsp:nvSpPr>
        <dsp:cNvPr id="0" name=""/>
        <dsp:cNvSpPr/>
      </dsp:nvSpPr>
      <dsp:spPr>
        <a:xfrm>
          <a:off x="60579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6057900" y="306156"/>
        <a:ext cx="169621" cy="170078"/>
      </dsp:txXfrm>
    </dsp:sp>
    <dsp:sp modelId="{3D8B9DE9-DBF9-446E-9CCD-19B7B691A3C7}">
      <dsp:nvSpPr>
        <dsp:cNvPr id="0" name=""/>
        <dsp:cNvSpPr/>
      </dsp:nvSpPr>
      <dsp:spPr>
        <a:xfrm>
          <a:off x="6400800" y="16149"/>
          <a:ext cx="1143000" cy="750093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Stitches Map</a:t>
          </a:r>
          <a:endParaRPr lang="en-US" sz="1400" kern="1200" dirty="0"/>
        </a:p>
      </dsp:txBody>
      <dsp:txXfrm>
        <a:off x="6422769" y="38118"/>
        <a:ext cx="1099062" cy="706155"/>
      </dsp:txXfrm>
    </dsp:sp>
    <dsp:sp modelId="{86364439-D828-4C96-A5DF-DAAA05632C11}">
      <dsp:nvSpPr>
        <dsp:cNvPr id="0" name=""/>
        <dsp:cNvSpPr/>
      </dsp:nvSpPr>
      <dsp:spPr>
        <a:xfrm>
          <a:off x="7658100" y="249463"/>
          <a:ext cx="242315" cy="283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658100" y="306156"/>
        <a:ext cx="169621" cy="170078"/>
      </dsp:txXfrm>
    </dsp:sp>
    <dsp:sp modelId="{1C4D8857-01A6-4D98-9AD7-3AAC683F83D1}">
      <dsp:nvSpPr>
        <dsp:cNvPr id="0" name=""/>
        <dsp:cNvSpPr/>
      </dsp:nvSpPr>
      <dsp:spPr>
        <a:xfrm>
          <a:off x="8001000" y="16149"/>
          <a:ext cx="1143000" cy="750093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Software Generates Area</a:t>
          </a:r>
          <a:endParaRPr lang="en-US" sz="1400" kern="1200" dirty="0"/>
        </a:p>
      </dsp:txBody>
      <dsp:txXfrm>
        <a:off x="8022969" y="38118"/>
        <a:ext cx="1099062" cy="706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91ED0-1817-4598-9B7C-8EBF91347F22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81526-9385-43BC-8B04-B6A4887BE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13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1FF79-FBCA-4B5C-A0D6-E2A348D7F03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5D423-A787-4022-A7D7-9F2F9A3A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66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D423-A787-4022-A7D7-9F2F9A3AB1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D423-A787-4022-A7D7-9F2F9A3AB1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58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D423-A787-4022-A7D7-9F2F9A3AB1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5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3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DC38-3D86-449D-9A0E-F3A4745354C2}" type="datetime1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2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17BD-6839-41E1-88D3-2BB2294386A4}" type="datetime1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21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0359F-3D68-4F9F-9970-40DCE7B7BEA8}" type="datetime1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6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1598"/>
            <a:ext cx="7886700" cy="89746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8B2D2-3A61-4B01-8604-74998D95A845}" type="datetime1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0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F977-8302-4B41-A9C2-1DD03171FF5D}" type="datetime1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20CB-6B9F-45F1-B94B-758B0EE33C36}" type="datetime1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C134A-4265-4B91-8279-FF9D53F6DF95}" type="datetime1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8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2613E-5B3E-4D13-AFFB-538281EF5085}" type="datetime1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76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C720-399B-43D6-895F-DF6D61B0B896}" type="datetime1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7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64863-7311-4F35-BAF0-C5D707AA8B97}" type="datetime1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7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C3D0-1A3B-4BAE-A30A-DA42DA84C9CF}" type="datetime1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7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884A-69AC-42D4-9EEE-ACF07021F3BF}" type="datetime1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D9CD0-C71B-494D-9050-AB31BFF43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7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0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1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6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9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9622" y="412561"/>
            <a:ext cx="5349009" cy="2387600"/>
          </a:xfrm>
        </p:spPr>
        <p:txBody>
          <a:bodyPr>
            <a:noAutofit/>
          </a:bodyPr>
          <a:lstStyle/>
          <a:p>
            <a:r>
              <a:rPr lang="en-US" dirty="0" smtClean="0"/>
              <a:t>Brown Water Group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9023" y="3322556"/>
            <a:ext cx="3950208" cy="3242017"/>
          </a:xfrm>
        </p:spPr>
        <p:txBody>
          <a:bodyPr>
            <a:noAutofit/>
          </a:bodyPr>
          <a:lstStyle/>
          <a:p>
            <a:r>
              <a:rPr lang="en-US" dirty="0"/>
              <a:t>Nick Selby</a:t>
            </a:r>
          </a:p>
          <a:p>
            <a:r>
              <a:rPr lang="en-US" dirty="0"/>
              <a:t>David Steinhoff</a:t>
            </a:r>
          </a:p>
          <a:p>
            <a:r>
              <a:rPr lang="en-US" dirty="0" smtClean="0"/>
              <a:t>Preston </a:t>
            </a:r>
            <a:r>
              <a:rPr lang="en-US" dirty="0"/>
              <a:t>Culbertson</a:t>
            </a:r>
          </a:p>
          <a:p>
            <a:r>
              <a:rPr lang="en-US" dirty="0" smtClean="0"/>
              <a:t>Santiago </a:t>
            </a:r>
            <a:r>
              <a:rPr lang="en-US" dirty="0" err="1"/>
              <a:t>Vivanco</a:t>
            </a:r>
            <a:endParaRPr lang="en-US" dirty="0"/>
          </a:p>
          <a:p>
            <a:endParaRPr lang="en-US" dirty="0"/>
          </a:p>
          <a:p>
            <a:r>
              <a:rPr lang="en-US" dirty="0"/>
              <a:t>ME 4182-F</a:t>
            </a:r>
          </a:p>
          <a:p>
            <a:r>
              <a:rPr lang="en-US" dirty="0" smtClean="0"/>
              <a:t>April 25, </a:t>
            </a:r>
            <a:r>
              <a:rPr lang="en-US" dirty="0"/>
              <a:t>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8839458"/>
              </p:ext>
            </p:extLst>
          </p:nvPr>
        </p:nvGraphicFramePr>
        <p:xfrm>
          <a:off x="0" y="147566"/>
          <a:ext cx="9144000" cy="78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" r="1969"/>
          <a:stretch/>
        </p:blipFill>
        <p:spPr>
          <a:xfrm>
            <a:off x="1385248" y="1251382"/>
            <a:ext cx="6373504" cy="5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2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15773948"/>
              </p:ext>
            </p:extLst>
          </p:nvPr>
        </p:nvGraphicFramePr>
        <p:xfrm>
          <a:off x="-1682" y="174862"/>
          <a:ext cx="9144000" cy="78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5" t="5837" r="31972" b="12818"/>
          <a:stretch/>
        </p:blipFill>
        <p:spPr>
          <a:xfrm>
            <a:off x="5046454" y="1639642"/>
            <a:ext cx="4097546" cy="4358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59" y="1694084"/>
            <a:ext cx="2002536" cy="2002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4084"/>
            <a:ext cx="2000854" cy="2000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2" y="3995946"/>
            <a:ext cx="2002536" cy="200253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420766" y="3538946"/>
            <a:ext cx="492617" cy="56023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59" y="3998214"/>
            <a:ext cx="2002536" cy="20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1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6063336"/>
              </p:ext>
            </p:extLst>
          </p:nvPr>
        </p:nvGraphicFramePr>
        <p:xfrm>
          <a:off x="0" y="147566"/>
          <a:ext cx="9144000" cy="78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2" t="5614" r="31444" b="12596"/>
          <a:stretch/>
        </p:blipFill>
        <p:spPr>
          <a:xfrm>
            <a:off x="2480794" y="1641117"/>
            <a:ext cx="4182413" cy="435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95305997"/>
              </p:ext>
            </p:extLst>
          </p:nvPr>
        </p:nvGraphicFramePr>
        <p:xfrm>
          <a:off x="3985" y="138131"/>
          <a:ext cx="9144000" cy="78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1" y="2058407"/>
            <a:ext cx="3571875" cy="35718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33831" y="2058406"/>
            <a:ext cx="275890" cy="12039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09721" y="3107833"/>
            <a:ext cx="280115" cy="1545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85611" y="3020901"/>
            <a:ext cx="409910" cy="869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195520" y="2660394"/>
            <a:ext cx="173865" cy="3605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369385" y="2479988"/>
            <a:ext cx="0" cy="1804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369385" y="2301294"/>
            <a:ext cx="252747" cy="183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62066" y="2058407"/>
            <a:ext cx="60066" cy="2428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19946" y="2074304"/>
            <a:ext cx="743755" cy="1728989"/>
          </a:xfrm>
          <a:custGeom>
            <a:avLst/>
            <a:gdLst>
              <a:gd name="connsiteX0" fmla="*/ 412124 w 991673"/>
              <a:gd name="connsiteY0" fmla="*/ 1584102 h 2305319"/>
              <a:gd name="connsiteX1" fmla="*/ 437881 w 991673"/>
              <a:gd name="connsiteY1" fmla="*/ 1944710 h 2305319"/>
              <a:gd name="connsiteX2" fmla="*/ 759853 w 991673"/>
              <a:gd name="connsiteY2" fmla="*/ 1918952 h 2305319"/>
              <a:gd name="connsiteX3" fmla="*/ 746974 w 991673"/>
              <a:gd name="connsiteY3" fmla="*/ 2086378 h 2305319"/>
              <a:gd name="connsiteX4" fmla="*/ 875763 w 991673"/>
              <a:gd name="connsiteY4" fmla="*/ 2034862 h 2305319"/>
              <a:gd name="connsiteX5" fmla="*/ 875763 w 991673"/>
              <a:gd name="connsiteY5" fmla="*/ 2163651 h 2305319"/>
              <a:gd name="connsiteX6" fmla="*/ 991673 w 991673"/>
              <a:gd name="connsiteY6" fmla="*/ 2137893 h 2305319"/>
              <a:gd name="connsiteX7" fmla="*/ 991673 w 991673"/>
              <a:gd name="connsiteY7" fmla="*/ 2305319 h 2305319"/>
              <a:gd name="connsiteX8" fmla="*/ 734095 w 991673"/>
              <a:gd name="connsiteY8" fmla="*/ 2279561 h 2305319"/>
              <a:gd name="connsiteX9" fmla="*/ 643943 w 991673"/>
              <a:gd name="connsiteY9" fmla="*/ 2137893 h 2305319"/>
              <a:gd name="connsiteX10" fmla="*/ 0 w 991673"/>
              <a:gd name="connsiteY10" fmla="*/ 2292440 h 2305319"/>
              <a:gd name="connsiteX11" fmla="*/ 12878 w 991673"/>
              <a:gd name="connsiteY11" fmla="*/ 0 h 2305319"/>
              <a:gd name="connsiteX12" fmla="*/ 412124 w 991673"/>
              <a:gd name="connsiteY12" fmla="*/ 1584102 h 230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1673" h="2305319">
                <a:moveTo>
                  <a:pt x="412124" y="1584102"/>
                </a:moveTo>
                <a:lnTo>
                  <a:pt x="437881" y="1944710"/>
                </a:lnTo>
                <a:lnTo>
                  <a:pt x="759853" y="1918952"/>
                </a:lnTo>
                <a:lnTo>
                  <a:pt x="746974" y="2086378"/>
                </a:lnTo>
                <a:lnTo>
                  <a:pt x="875763" y="2034862"/>
                </a:lnTo>
                <a:lnTo>
                  <a:pt x="875763" y="2163651"/>
                </a:lnTo>
                <a:lnTo>
                  <a:pt x="991673" y="2137893"/>
                </a:lnTo>
                <a:lnTo>
                  <a:pt x="991673" y="2305319"/>
                </a:lnTo>
                <a:lnTo>
                  <a:pt x="734095" y="2279561"/>
                </a:lnTo>
                <a:lnTo>
                  <a:pt x="643943" y="2137893"/>
                </a:lnTo>
                <a:lnTo>
                  <a:pt x="0" y="2292440"/>
                </a:lnTo>
                <a:cubicBezTo>
                  <a:pt x="4293" y="1528293"/>
                  <a:pt x="8585" y="764147"/>
                  <a:pt x="12878" y="0"/>
                </a:cubicBezTo>
                <a:lnTo>
                  <a:pt x="412124" y="1584102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Freeform 28"/>
          <p:cNvSpPr/>
          <p:nvPr/>
        </p:nvSpPr>
        <p:spPr>
          <a:xfrm>
            <a:off x="2934169" y="5300461"/>
            <a:ext cx="869324" cy="328412"/>
          </a:xfrm>
          <a:custGeom>
            <a:avLst/>
            <a:gdLst>
              <a:gd name="connsiteX0" fmla="*/ 0 w 1159099"/>
              <a:gd name="connsiteY0" fmla="*/ 425003 h 437882"/>
              <a:gd name="connsiteX1" fmla="*/ 128789 w 1159099"/>
              <a:gd name="connsiteY1" fmla="*/ 0 h 437882"/>
              <a:gd name="connsiteX2" fmla="*/ 1159099 w 1159099"/>
              <a:gd name="connsiteY2" fmla="*/ 231820 h 437882"/>
              <a:gd name="connsiteX3" fmla="*/ 1146220 w 1159099"/>
              <a:gd name="connsiteY3" fmla="*/ 437882 h 437882"/>
              <a:gd name="connsiteX4" fmla="*/ 64394 w 1159099"/>
              <a:gd name="connsiteY4" fmla="*/ 425003 h 437882"/>
              <a:gd name="connsiteX5" fmla="*/ 0 w 1159099"/>
              <a:gd name="connsiteY5" fmla="*/ 425003 h 43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9099" h="437882">
                <a:moveTo>
                  <a:pt x="0" y="425003"/>
                </a:moveTo>
                <a:lnTo>
                  <a:pt x="128789" y="0"/>
                </a:lnTo>
                <a:lnTo>
                  <a:pt x="1159099" y="231820"/>
                </a:lnTo>
                <a:lnTo>
                  <a:pt x="1146220" y="437882"/>
                </a:lnTo>
                <a:lnTo>
                  <a:pt x="64394" y="425003"/>
                </a:lnTo>
                <a:lnTo>
                  <a:pt x="0" y="425003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Freeform 29"/>
          <p:cNvSpPr/>
          <p:nvPr/>
        </p:nvSpPr>
        <p:spPr>
          <a:xfrm>
            <a:off x="1437000" y="4614662"/>
            <a:ext cx="1120462" cy="1023871"/>
          </a:xfrm>
          <a:custGeom>
            <a:avLst/>
            <a:gdLst>
              <a:gd name="connsiteX0" fmla="*/ 1493949 w 1493949"/>
              <a:gd name="connsiteY0" fmla="*/ 1352282 h 1365161"/>
              <a:gd name="connsiteX1" fmla="*/ 1442433 w 1493949"/>
              <a:gd name="connsiteY1" fmla="*/ 1081825 h 1365161"/>
              <a:gd name="connsiteX2" fmla="*/ 991673 w 1493949"/>
              <a:gd name="connsiteY2" fmla="*/ 0 h 1365161"/>
              <a:gd name="connsiteX3" fmla="*/ 579549 w 1493949"/>
              <a:gd name="connsiteY3" fmla="*/ 77273 h 1365161"/>
              <a:gd name="connsiteX4" fmla="*/ 12879 w 1493949"/>
              <a:gd name="connsiteY4" fmla="*/ 38637 h 1365161"/>
              <a:gd name="connsiteX5" fmla="*/ 0 w 1493949"/>
              <a:gd name="connsiteY5" fmla="*/ 592428 h 1365161"/>
              <a:gd name="connsiteX6" fmla="*/ 154546 w 1493949"/>
              <a:gd name="connsiteY6" fmla="*/ 1365161 h 1365161"/>
              <a:gd name="connsiteX7" fmla="*/ 1493949 w 1493949"/>
              <a:gd name="connsiteY7" fmla="*/ 1352282 h 13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3949" h="1365161">
                <a:moveTo>
                  <a:pt x="1493949" y="1352282"/>
                </a:moveTo>
                <a:lnTo>
                  <a:pt x="1442433" y="1081825"/>
                </a:lnTo>
                <a:lnTo>
                  <a:pt x="991673" y="0"/>
                </a:lnTo>
                <a:lnTo>
                  <a:pt x="579549" y="77273"/>
                </a:lnTo>
                <a:lnTo>
                  <a:pt x="12879" y="38637"/>
                </a:lnTo>
                <a:lnTo>
                  <a:pt x="0" y="592428"/>
                </a:lnTo>
                <a:lnTo>
                  <a:pt x="154546" y="1365161"/>
                </a:lnTo>
                <a:lnTo>
                  <a:pt x="1493949" y="1352282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Freeform 30"/>
          <p:cNvSpPr/>
          <p:nvPr/>
        </p:nvSpPr>
        <p:spPr>
          <a:xfrm>
            <a:off x="219946" y="5387394"/>
            <a:ext cx="338070" cy="222161"/>
          </a:xfrm>
          <a:custGeom>
            <a:avLst/>
            <a:gdLst>
              <a:gd name="connsiteX0" fmla="*/ 450760 w 450760"/>
              <a:gd name="connsiteY0" fmla="*/ 296214 h 296214"/>
              <a:gd name="connsiteX1" fmla="*/ 373487 w 450760"/>
              <a:gd name="connsiteY1" fmla="*/ 0 h 296214"/>
              <a:gd name="connsiteX2" fmla="*/ 0 w 450760"/>
              <a:gd name="connsiteY2" fmla="*/ 25758 h 296214"/>
              <a:gd name="connsiteX3" fmla="*/ 0 w 450760"/>
              <a:gd name="connsiteY3" fmla="*/ 296214 h 296214"/>
              <a:gd name="connsiteX4" fmla="*/ 450760 w 450760"/>
              <a:gd name="connsiteY4" fmla="*/ 296214 h 29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760" h="296214">
                <a:moveTo>
                  <a:pt x="450760" y="296214"/>
                </a:moveTo>
                <a:lnTo>
                  <a:pt x="373487" y="0"/>
                </a:lnTo>
                <a:lnTo>
                  <a:pt x="0" y="25758"/>
                </a:lnTo>
                <a:lnTo>
                  <a:pt x="0" y="296214"/>
                </a:lnTo>
                <a:lnTo>
                  <a:pt x="450760" y="296214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Freeform 31"/>
          <p:cNvSpPr/>
          <p:nvPr/>
        </p:nvSpPr>
        <p:spPr>
          <a:xfrm>
            <a:off x="219946" y="4653298"/>
            <a:ext cx="1226713" cy="985235"/>
          </a:xfrm>
          <a:custGeom>
            <a:avLst/>
            <a:gdLst>
              <a:gd name="connsiteX0" fmla="*/ 978794 w 1635617"/>
              <a:gd name="connsiteY0" fmla="*/ 1287888 h 1313646"/>
              <a:gd name="connsiteX1" fmla="*/ 811369 w 1635617"/>
              <a:gd name="connsiteY1" fmla="*/ 875764 h 1313646"/>
              <a:gd name="connsiteX2" fmla="*/ 463639 w 1635617"/>
              <a:gd name="connsiteY2" fmla="*/ 746975 h 1313646"/>
              <a:gd name="connsiteX3" fmla="*/ 218940 w 1635617"/>
              <a:gd name="connsiteY3" fmla="*/ 746975 h 1313646"/>
              <a:gd name="connsiteX4" fmla="*/ 218940 w 1635617"/>
              <a:gd name="connsiteY4" fmla="*/ 528034 h 1313646"/>
              <a:gd name="connsiteX5" fmla="*/ 12878 w 1635617"/>
              <a:gd name="connsiteY5" fmla="*/ 528034 h 1313646"/>
              <a:gd name="connsiteX6" fmla="*/ 0 w 1635617"/>
              <a:gd name="connsiteY6" fmla="*/ 0 h 1313646"/>
              <a:gd name="connsiteX7" fmla="*/ 309093 w 1635617"/>
              <a:gd name="connsiteY7" fmla="*/ 154547 h 1313646"/>
              <a:gd name="connsiteX8" fmla="*/ 605307 w 1635617"/>
              <a:gd name="connsiteY8" fmla="*/ 193184 h 1313646"/>
              <a:gd name="connsiteX9" fmla="*/ 656822 w 1635617"/>
              <a:gd name="connsiteY9" fmla="*/ 103031 h 1313646"/>
              <a:gd name="connsiteX10" fmla="*/ 759853 w 1635617"/>
              <a:gd name="connsiteY10" fmla="*/ 206062 h 1313646"/>
              <a:gd name="connsiteX11" fmla="*/ 1017431 w 1635617"/>
              <a:gd name="connsiteY11" fmla="*/ 270457 h 1313646"/>
              <a:gd name="connsiteX12" fmla="*/ 1081825 w 1635617"/>
              <a:gd name="connsiteY12" fmla="*/ 347730 h 1313646"/>
              <a:gd name="connsiteX13" fmla="*/ 1275008 w 1635617"/>
              <a:gd name="connsiteY13" fmla="*/ 309093 h 1313646"/>
              <a:gd name="connsiteX14" fmla="*/ 1339402 w 1635617"/>
              <a:gd name="connsiteY14" fmla="*/ 360609 h 1313646"/>
              <a:gd name="connsiteX15" fmla="*/ 1455312 w 1635617"/>
              <a:gd name="connsiteY15" fmla="*/ 360609 h 1313646"/>
              <a:gd name="connsiteX16" fmla="*/ 1468191 w 1635617"/>
              <a:gd name="connsiteY16" fmla="*/ 437882 h 1313646"/>
              <a:gd name="connsiteX17" fmla="*/ 1596980 w 1635617"/>
              <a:gd name="connsiteY17" fmla="*/ 463640 h 1313646"/>
              <a:gd name="connsiteX18" fmla="*/ 1635617 w 1635617"/>
              <a:gd name="connsiteY18" fmla="*/ 746975 h 1313646"/>
              <a:gd name="connsiteX19" fmla="*/ 1223493 w 1635617"/>
              <a:gd name="connsiteY19" fmla="*/ 746975 h 1313646"/>
              <a:gd name="connsiteX20" fmla="*/ 1210614 w 1635617"/>
              <a:gd name="connsiteY20" fmla="*/ 1313646 h 1313646"/>
              <a:gd name="connsiteX21" fmla="*/ 978794 w 1635617"/>
              <a:gd name="connsiteY21" fmla="*/ 1287888 h 131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35617" h="1313646">
                <a:moveTo>
                  <a:pt x="978794" y="1287888"/>
                </a:moveTo>
                <a:lnTo>
                  <a:pt x="811369" y="875764"/>
                </a:lnTo>
                <a:lnTo>
                  <a:pt x="463639" y="746975"/>
                </a:lnTo>
                <a:lnTo>
                  <a:pt x="218940" y="746975"/>
                </a:lnTo>
                <a:lnTo>
                  <a:pt x="218940" y="528034"/>
                </a:lnTo>
                <a:lnTo>
                  <a:pt x="12878" y="528034"/>
                </a:lnTo>
                <a:lnTo>
                  <a:pt x="0" y="0"/>
                </a:lnTo>
                <a:lnTo>
                  <a:pt x="309093" y="154547"/>
                </a:lnTo>
                <a:lnTo>
                  <a:pt x="605307" y="193184"/>
                </a:lnTo>
                <a:lnTo>
                  <a:pt x="656822" y="103031"/>
                </a:lnTo>
                <a:lnTo>
                  <a:pt x="759853" y="206062"/>
                </a:lnTo>
                <a:lnTo>
                  <a:pt x="1017431" y="270457"/>
                </a:lnTo>
                <a:lnTo>
                  <a:pt x="1081825" y="347730"/>
                </a:lnTo>
                <a:lnTo>
                  <a:pt x="1275008" y="309093"/>
                </a:lnTo>
                <a:lnTo>
                  <a:pt x="1339402" y="360609"/>
                </a:lnTo>
                <a:lnTo>
                  <a:pt x="1455312" y="360609"/>
                </a:lnTo>
                <a:lnTo>
                  <a:pt x="1468191" y="437882"/>
                </a:lnTo>
                <a:lnTo>
                  <a:pt x="1596980" y="463640"/>
                </a:lnTo>
                <a:lnTo>
                  <a:pt x="1635617" y="746975"/>
                </a:lnTo>
                <a:lnTo>
                  <a:pt x="1223493" y="746975"/>
                </a:lnTo>
                <a:lnTo>
                  <a:pt x="1210614" y="1313646"/>
                </a:lnTo>
                <a:lnTo>
                  <a:pt x="978794" y="1287888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Freeform 32"/>
          <p:cNvSpPr/>
          <p:nvPr/>
        </p:nvSpPr>
        <p:spPr>
          <a:xfrm>
            <a:off x="1697796" y="2045326"/>
            <a:ext cx="260798" cy="154547"/>
          </a:xfrm>
          <a:custGeom>
            <a:avLst/>
            <a:gdLst>
              <a:gd name="connsiteX0" fmla="*/ 0 w 347730"/>
              <a:gd name="connsiteY0" fmla="*/ 0 h 206062"/>
              <a:gd name="connsiteX1" fmla="*/ 231820 w 347730"/>
              <a:gd name="connsiteY1" fmla="*/ 206062 h 206062"/>
              <a:gd name="connsiteX2" fmla="*/ 347730 w 347730"/>
              <a:gd name="connsiteY2" fmla="*/ 25757 h 206062"/>
              <a:gd name="connsiteX3" fmla="*/ 0 w 347730"/>
              <a:gd name="connsiteY3" fmla="*/ 0 h 20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30" h="206062">
                <a:moveTo>
                  <a:pt x="0" y="0"/>
                </a:moveTo>
                <a:lnTo>
                  <a:pt x="231820" y="206062"/>
                </a:lnTo>
                <a:lnTo>
                  <a:pt x="347730" y="25757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Freeform 33"/>
          <p:cNvSpPr/>
          <p:nvPr/>
        </p:nvSpPr>
        <p:spPr>
          <a:xfrm>
            <a:off x="2373937" y="2045326"/>
            <a:ext cx="676141" cy="666482"/>
          </a:xfrm>
          <a:custGeom>
            <a:avLst/>
            <a:gdLst>
              <a:gd name="connsiteX0" fmla="*/ 180305 w 901521"/>
              <a:gd name="connsiteY0" fmla="*/ 0 h 888642"/>
              <a:gd name="connsiteX1" fmla="*/ 0 w 901521"/>
              <a:gd name="connsiteY1" fmla="*/ 631064 h 888642"/>
              <a:gd name="connsiteX2" fmla="*/ 656823 w 901521"/>
              <a:gd name="connsiteY2" fmla="*/ 888642 h 888642"/>
              <a:gd name="connsiteX3" fmla="*/ 901521 w 901521"/>
              <a:gd name="connsiteY3" fmla="*/ 12879 h 888642"/>
              <a:gd name="connsiteX4" fmla="*/ 180305 w 901521"/>
              <a:gd name="connsiteY4" fmla="*/ 0 h 8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521" h="888642">
                <a:moveTo>
                  <a:pt x="180305" y="0"/>
                </a:moveTo>
                <a:lnTo>
                  <a:pt x="0" y="631064"/>
                </a:lnTo>
                <a:lnTo>
                  <a:pt x="656823" y="888642"/>
                </a:lnTo>
                <a:lnTo>
                  <a:pt x="901521" y="12879"/>
                </a:lnTo>
                <a:lnTo>
                  <a:pt x="180305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Freeform 34"/>
          <p:cNvSpPr/>
          <p:nvPr/>
        </p:nvSpPr>
        <p:spPr>
          <a:xfrm>
            <a:off x="3581332" y="2054986"/>
            <a:ext cx="231819" cy="1091484"/>
          </a:xfrm>
          <a:custGeom>
            <a:avLst/>
            <a:gdLst>
              <a:gd name="connsiteX0" fmla="*/ 154546 w 309092"/>
              <a:gd name="connsiteY0" fmla="*/ 0 h 1455312"/>
              <a:gd name="connsiteX1" fmla="*/ 0 w 309092"/>
              <a:gd name="connsiteY1" fmla="*/ 1313645 h 1455312"/>
              <a:gd name="connsiteX2" fmla="*/ 309092 w 309092"/>
              <a:gd name="connsiteY2" fmla="*/ 1455312 h 1455312"/>
              <a:gd name="connsiteX3" fmla="*/ 296214 w 309092"/>
              <a:gd name="connsiteY3" fmla="*/ 0 h 1455312"/>
              <a:gd name="connsiteX4" fmla="*/ 154546 w 309092"/>
              <a:gd name="connsiteY4" fmla="*/ 0 h 1455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92" h="1455312">
                <a:moveTo>
                  <a:pt x="154546" y="0"/>
                </a:moveTo>
                <a:lnTo>
                  <a:pt x="0" y="1313645"/>
                </a:lnTo>
                <a:lnTo>
                  <a:pt x="309092" y="1455312"/>
                </a:lnTo>
                <a:lnTo>
                  <a:pt x="296214" y="0"/>
                </a:lnTo>
                <a:lnTo>
                  <a:pt x="154546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Freeform 35"/>
          <p:cNvSpPr/>
          <p:nvPr/>
        </p:nvSpPr>
        <p:spPr>
          <a:xfrm>
            <a:off x="2866554" y="2035667"/>
            <a:ext cx="840347" cy="975575"/>
          </a:xfrm>
          <a:custGeom>
            <a:avLst/>
            <a:gdLst>
              <a:gd name="connsiteX0" fmla="*/ 231820 w 1120462"/>
              <a:gd name="connsiteY0" fmla="*/ 0 h 1300766"/>
              <a:gd name="connsiteX1" fmla="*/ 0 w 1120462"/>
              <a:gd name="connsiteY1" fmla="*/ 888642 h 1300766"/>
              <a:gd name="connsiteX2" fmla="*/ 978794 w 1120462"/>
              <a:gd name="connsiteY2" fmla="*/ 1300766 h 1300766"/>
              <a:gd name="connsiteX3" fmla="*/ 1120462 w 1120462"/>
              <a:gd name="connsiteY3" fmla="*/ 25758 h 1300766"/>
              <a:gd name="connsiteX4" fmla="*/ 231820 w 1120462"/>
              <a:gd name="connsiteY4" fmla="*/ 0 h 1300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462" h="1300766">
                <a:moveTo>
                  <a:pt x="231820" y="0"/>
                </a:moveTo>
                <a:lnTo>
                  <a:pt x="0" y="888642"/>
                </a:lnTo>
                <a:lnTo>
                  <a:pt x="978794" y="1300766"/>
                </a:lnTo>
                <a:lnTo>
                  <a:pt x="1120462" y="25758"/>
                </a:lnTo>
                <a:lnTo>
                  <a:pt x="231820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Freeform 36"/>
          <p:cNvSpPr/>
          <p:nvPr/>
        </p:nvSpPr>
        <p:spPr>
          <a:xfrm>
            <a:off x="1871662" y="2045327"/>
            <a:ext cx="627845" cy="444321"/>
          </a:xfrm>
          <a:custGeom>
            <a:avLst/>
            <a:gdLst>
              <a:gd name="connsiteX0" fmla="*/ 128789 w 837127"/>
              <a:gd name="connsiteY0" fmla="*/ 0 h 592428"/>
              <a:gd name="connsiteX1" fmla="*/ 0 w 837127"/>
              <a:gd name="connsiteY1" fmla="*/ 296214 h 592428"/>
              <a:gd name="connsiteX2" fmla="*/ 695459 w 837127"/>
              <a:gd name="connsiteY2" fmla="*/ 592428 h 592428"/>
              <a:gd name="connsiteX3" fmla="*/ 837127 w 837127"/>
              <a:gd name="connsiteY3" fmla="*/ 12879 h 592428"/>
              <a:gd name="connsiteX4" fmla="*/ 206062 w 837127"/>
              <a:gd name="connsiteY4" fmla="*/ 25757 h 592428"/>
              <a:gd name="connsiteX5" fmla="*/ 128789 w 837127"/>
              <a:gd name="connsiteY5" fmla="*/ 0 h 59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7127" h="592428">
                <a:moveTo>
                  <a:pt x="128789" y="0"/>
                </a:moveTo>
                <a:lnTo>
                  <a:pt x="0" y="296214"/>
                </a:lnTo>
                <a:lnTo>
                  <a:pt x="695459" y="592428"/>
                </a:lnTo>
                <a:lnTo>
                  <a:pt x="837127" y="12879"/>
                </a:lnTo>
                <a:lnTo>
                  <a:pt x="206062" y="25757"/>
                </a:lnTo>
                <a:lnTo>
                  <a:pt x="128789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Freeform 37"/>
          <p:cNvSpPr/>
          <p:nvPr/>
        </p:nvSpPr>
        <p:spPr>
          <a:xfrm>
            <a:off x="1910297" y="2547603"/>
            <a:ext cx="637505" cy="1023871"/>
          </a:xfrm>
          <a:custGeom>
            <a:avLst/>
            <a:gdLst>
              <a:gd name="connsiteX0" fmla="*/ 360609 w 850006"/>
              <a:gd name="connsiteY0" fmla="*/ 0 h 1365161"/>
              <a:gd name="connsiteX1" fmla="*/ 141668 w 850006"/>
              <a:gd name="connsiteY1" fmla="*/ 579549 h 1365161"/>
              <a:gd name="connsiteX2" fmla="*/ 115910 w 850006"/>
              <a:gd name="connsiteY2" fmla="*/ 1159099 h 1365161"/>
              <a:gd name="connsiteX3" fmla="*/ 0 w 850006"/>
              <a:gd name="connsiteY3" fmla="*/ 1159099 h 1365161"/>
              <a:gd name="connsiteX4" fmla="*/ 25758 w 850006"/>
              <a:gd name="connsiteY4" fmla="*/ 1365161 h 1365161"/>
              <a:gd name="connsiteX5" fmla="*/ 850006 w 850006"/>
              <a:gd name="connsiteY5" fmla="*/ 1352282 h 1365161"/>
              <a:gd name="connsiteX6" fmla="*/ 798491 w 850006"/>
              <a:gd name="connsiteY6" fmla="*/ 553792 h 1365161"/>
              <a:gd name="connsiteX7" fmla="*/ 837127 w 850006"/>
              <a:gd name="connsiteY7" fmla="*/ 167425 h 1365161"/>
              <a:gd name="connsiteX8" fmla="*/ 360609 w 850006"/>
              <a:gd name="connsiteY8" fmla="*/ 0 h 1365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006" h="1365161">
                <a:moveTo>
                  <a:pt x="360609" y="0"/>
                </a:moveTo>
                <a:lnTo>
                  <a:pt x="141668" y="579549"/>
                </a:lnTo>
                <a:lnTo>
                  <a:pt x="115910" y="1159099"/>
                </a:lnTo>
                <a:lnTo>
                  <a:pt x="0" y="1159099"/>
                </a:lnTo>
                <a:lnTo>
                  <a:pt x="25758" y="1365161"/>
                </a:lnTo>
                <a:lnTo>
                  <a:pt x="850006" y="1352282"/>
                </a:lnTo>
                <a:lnTo>
                  <a:pt x="798491" y="553792"/>
                </a:lnTo>
                <a:lnTo>
                  <a:pt x="837127" y="167425"/>
                </a:lnTo>
                <a:lnTo>
                  <a:pt x="360609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Freeform 38"/>
          <p:cNvSpPr/>
          <p:nvPr/>
        </p:nvSpPr>
        <p:spPr>
          <a:xfrm>
            <a:off x="3301216" y="3668065"/>
            <a:ext cx="511935" cy="1004552"/>
          </a:xfrm>
          <a:custGeom>
            <a:avLst/>
            <a:gdLst>
              <a:gd name="connsiteX0" fmla="*/ 682580 w 682580"/>
              <a:gd name="connsiteY0" fmla="*/ 1339403 h 1339403"/>
              <a:gd name="connsiteX1" fmla="*/ 0 w 682580"/>
              <a:gd name="connsiteY1" fmla="*/ 1171978 h 1339403"/>
              <a:gd name="connsiteX2" fmla="*/ 489397 w 682580"/>
              <a:gd name="connsiteY2" fmla="*/ 103031 h 1339403"/>
              <a:gd name="connsiteX3" fmla="*/ 669702 w 682580"/>
              <a:gd name="connsiteY3" fmla="*/ 0 h 1339403"/>
              <a:gd name="connsiteX4" fmla="*/ 682580 w 682580"/>
              <a:gd name="connsiteY4" fmla="*/ 1339403 h 133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580" h="1339403">
                <a:moveTo>
                  <a:pt x="682580" y="1339403"/>
                </a:moveTo>
                <a:lnTo>
                  <a:pt x="0" y="1171978"/>
                </a:lnTo>
                <a:lnTo>
                  <a:pt x="489397" y="103031"/>
                </a:lnTo>
                <a:lnTo>
                  <a:pt x="669702" y="0"/>
                </a:lnTo>
                <a:lnTo>
                  <a:pt x="682580" y="1339403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Freeform 39"/>
          <p:cNvSpPr/>
          <p:nvPr/>
        </p:nvSpPr>
        <p:spPr>
          <a:xfrm>
            <a:off x="3059737" y="4556707"/>
            <a:ext cx="743756" cy="907961"/>
          </a:xfrm>
          <a:custGeom>
            <a:avLst/>
            <a:gdLst>
              <a:gd name="connsiteX0" fmla="*/ 257578 w 991674"/>
              <a:gd name="connsiteY0" fmla="*/ 0 h 1210614"/>
              <a:gd name="connsiteX1" fmla="*/ 0 w 991674"/>
              <a:gd name="connsiteY1" fmla="*/ 978794 h 1210614"/>
              <a:gd name="connsiteX2" fmla="*/ 991674 w 991674"/>
              <a:gd name="connsiteY2" fmla="*/ 1210614 h 1210614"/>
              <a:gd name="connsiteX3" fmla="*/ 991674 w 991674"/>
              <a:gd name="connsiteY3" fmla="*/ 167425 h 1210614"/>
              <a:gd name="connsiteX4" fmla="*/ 257578 w 991674"/>
              <a:gd name="connsiteY4" fmla="*/ 0 h 121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1674" h="1210614">
                <a:moveTo>
                  <a:pt x="257578" y="0"/>
                </a:moveTo>
                <a:lnTo>
                  <a:pt x="0" y="978794"/>
                </a:lnTo>
                <a:lnTo>
                  <a:pt x="991674" y="1210614"/>
                </a:lnTo>
                <a:lnTo>
                  <a:pt x="991674" y="167425"/>
                </a:lnTo>
                <a:lnTo>
                  <a:pt x="257578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Freeform 44"/>
          <p:cNvSpPr/>
          <p:nvPr/>
        </p:nvSpPr>
        <p:spPr>
          <a:xfrm>
            <a:off x="219946" y="3687382"/>
            <a:ext cx="1101143" cy="531254"/>
          </a:xfrm>
          <a:custGeom>
            <a:avLst/>
            <a:gdLst>
              <a:gd name="connsiteX0" fmla="*/ 1004552 w 1468191"/>
              <a:gd name="connsiteY0" fmla="*/ 167425 h 708338"/>
              <a:gd name="connsiteX1" fmla="*/ 1403797 w 1468191"/>
              <a:gd name="connsiteY1" fmla="*/ 167425 h 708338"/>
              <a:gd name="connsiteX2" fmla="*/ 1468191 w 1468191"/>
              <a:gd name="connsiteY2" fmla="*/ 489397 h 708338"/>
              <a:gd name="connsiteX3" fmla="*/ 1300766 w 1468191"/>
              <a:gd name="connsiteY3" fmla="*/ 528034 h 708338"/>
              <a:gd name="connsiteX4" fmla="*/ 1339402 w 1468191"/>
              <a:gd name="connsiteY4" fmla="*/ 618186 h 708338"/>
              <a:gd name="connsiteX5" fmla="*/ 682580 w 1468191"/>
              <a:gd name="connsiteY5" fmla="*/ 708338 h 708338"/>
              <a:gd name="connsiteX6" fmla="*/ 618186 w 1468191"/>
              <a:gd name="connsiteY6" fmla="*/ 476518 h 708338"/>
              <a:gd name="connsiteX7" fmla="*/ 25757 w 1468191"/>
              <a:gd name="connsiteY7" fmla="*/ 669702 h 708338"/>
              <a:gd name="connsiteX8" fmla="*/ 0 w 1468191"/>
              <a:gd name="connsiteY8" fmla="*/ 167425 h 708338"/>
              <a:gd name="connsiteX9" fmla="*/ 643943 w 1468191"/>
              <a:gd name="connsiteY9" fmla="*/ 0 h 708338"/>
              <a:gd name="connsiteX10" fmla="*/ 708338 w 1468191"/>
              <a:gd name="connsiteY10" fmla="*/ 141668 h 708338"/>
              <a:gd name="connsiteX11" fmla="*/ 1004552 w 1468191"/>
              <a:gd name="connsiteY11" fmla="*/ 167425 h 70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8191" h="708338">
                <a:moveTo>
                  <a:pt x="1004552" y="167425"/>
                </a:moveTo>
                <a:lnTo>
                  <a:pt x="1403797" y="167425"/>
                </a:lnTo>
                <a:lnTo>
                  <a:pt x="1468191" y="489397"/>
                </a:lnTo>
                <a:lnTo>
                  <a:pt x="1300766" y="528034"/>
                </a:lnTo>
                <a:lnTo>
                  <a:pt x="1339402" y="618186"/>
                </a:lnTo>
                <a:lnTo>
                  <a:pt x="682580" y="708338"/>
                </a:lnTo>
                <a:lnTo>
                  <a:pt x="618186" y="476518"/>
                </a:lnTo>
                <a:lnTo>
                  <a:pt x="25757" y="669702"/>
                </a:lnTo>
                <a:lnTo>
                  <a:pt x="0" y="167425"/>
                </a:lnTo>
                <a:lnTo>
                  <a:pt x="643943" y="0"/>
                </a:lnTo>
                <a:lnTo>
                  <a:pt x="708338" y="141668"/>
                </a:lnTo>
                <a:lnTo>
                  <a:pt x="1004552" y="167425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Freeform 45"/>
          <p:cNvSpPr/>
          <p:nvPr/>
        </p:nvSpPr>
        <p:spPr>
          <a:xfrm>
            <a:off x="200628" y="4044771"/>
            <a:ext cx="1275008" cy="579550"/>
          </a:xfrm>
          <a:custGeom>
            <a:avLst/>
            <a:gdLst>
              <a:gd name="connsiteX0" fmla="*/ 0 w 1700011"/>
              <a:gd name="connsiteY0" fmla="*/ 206062 h 772733"/>
              <a:gd name="connsiteX1" fmla="*/ 51515 w 1700011"/>
              <a:gd name="connsiteY1" fmla="*/ 425003 h 772733"/>
              <a:gd name="connsiteX2" fmla="*/ 231820 w 1700011"/>
              <a:gd name="connsiteY2" fmla="*/ 540913 h 772733"/>
              <a:gd name="connsiteX3" fmla="*/ 502276 w 1700011"/>
              <a:gd name="connsiteY3" fmla="*/ 502276 h 772733"/>
              <a:gd name="connsiteX4" fmla="*/ 515155 w 1700011"/>
              <a:gd name="connsiteY4" fmla="*/ 553792 h 772733"/>
              <a:gd name="connsiteX5" fmla="*/ 669701 w 1700011"/>
              <a:gd name="connsiteY5" fmla="*/ 515155 h 772733"/>
              <a:gd name="connsiteX6" fmla="*/ 734096 w 1700011"/>
              <a:gd name="connsiteY6" fmla="*/ 579550 h 772733"/>
              <a:gd name="connsiteX7" fmla="*/ 785611 w 1700011"/>
              <a:gd name="connsiteY7" fmla="*/ 643944 h 772733"/>
              <a:gd name="connsiteX8" fmla="*/ 927279 w 1700011"/>
              <a:gd name="connsiteY8" fmla="*/ 643944 h 772733"/>
              <a:gd name="connsiteX9" fmla="*/ 927279 w 1700011"/>
              <a:gd name="connsiteY9" fmla="*/ 643944 h 772733"/>
              <a:gd name="connsiteX10" fmla="*/ 1133341 w 1700011"/>
              <a:gd name="connsiteY10" fmla="*/ 502276 h 772733"/>
              <a:gd name="connsiteX11" fmla="*/ 1133341 w 1700011"/>
              <a:gd name="connsiteY11" fmla="*/ 579550 h 772733"/>
              <a:gd name="connsiteX12" fmla="*/ 1236372 w 1700011"/>
              <a:gd name="connsiteY12" fmla="*/ 579550 h 772733"/>
              <a:gd name="connsiteX13" fmla="*/ 1365160 w 1700011"/>
              <a:gd name="connsiteY13" fmla="*/ 695460 h 772733"/>
              <a:gd name="connsiteX14" fmla="*/ 1455313 w 1700011"/>
              <a:gd name="connsiteY14" fmla="*/ 734096 h 772733"/>
              <a:gd name="connsiteX15" fmla="*/ 1700011 w 1700011"/>
              <a:gd name="connsiteY15" fmla="*/ 772733 h 772733"/>
              <a:gd name="connsiteX16" fmla="*/ 1506828 w 1700011"/>
              <a:gd name="connsiteY16" fmla="*/ 0 h 772733"/>
              <a:gd name="connsiteX17" fmla="*/ 1326524 w 1700011"/>
              <a:gd name="connsiteY17" fmla="*/ 64395 h 772733"/>
              <a:gd name="connsiteX18" fmla="*/ 1326524 w 1700011"/>
              <a:gd name="connsiteY18" fmla="*/ 64395 h 772733"/>
              <a:gd name="connsiteX19" fmla="*/ 734096 w 1700011"/>
              <a:gd name="connsiteY19" fmla="*/ 231820 h 772733"/>
              <a:gd name="connsiteX20" fmla="*/ 656822 w 1700011"/>
              <a:gd name="connsiteY20" fmla="*/ 25758 h 772733"/>
              <a:gd name="connsiteX21" fmla="*/ 0 w 1700011"/>
              <a:gd name="connsiteY21" fmla="*/ 206062 h 77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00011" h="772733">
                <a:moveTo>
                  <a:pt x="0" y="206062"/>
                </a:moveTo>
                <a:lnTo>
                  <a:pt x="51515" y="425003"/>
                </a:lnTo>
                <a:lnTo>
                  <a:pt x="231820" y="540913"/>
                </a:lnTo>
                <a:lnTo>
                  <a:pt x="502276" y="502276"/>
                </a:lnTo>
                <a:lnTo>
                  <a:pt x="515155" y="553792"/>
                </a:lnTo>
                <a:lnTo>
                  <a:pt x="669701" y="515155"/>
                </a:lnTo>
                <a:lnTo>
                  <a:pt x="734096" y="579550"/>
                </a:lnTo>
                <a:lnTo>
                  <a:pt x="785611" y="643944"/>
                </a:lnTo>
                <a:lnTo>
                  <a:pt x="927279" y="643944"/>
                </a:lnTo>
                <a:lnTo>
                  <a:pt x="927279" y="643944"/>
                </a:lnTo>
                <a:lnTo>
                  <a:pt x="1133341" y="502276"/>
                </a:lnTo>
                <a:lnTo>
                  <a:pt x="1133341" y="579550"/>
                </a:lnTo>
                <a:lnTo>
                  <a:pt x="1236372" y="579550"/>
                </a:lnTo>
                <a:lnTo>
                  <a:pt x="1365160" y="695460"/>
                </a:lnTo>
                <a:lnTo>
                  <a:pt x="1455313" y="734096"/>
                </a:lnTo>
                <a:lnTo>
                  <a:pt x="1700011" y="772733"/>
                </a:lnTo>
                <a:lnTo>
                  <a:pt x="1506828" y="0"/>
                </a:lnTo>
                <a:lnTo>
                  <a:pt x="1326524" y="64395"/>
                </a:lnTo>
                <a:lnTo>
                  <a:pt x="1326524" y="64395"/>
                </a:lnTo>
                <a:lnTo>
                  <a:pt x="734096" y="231820"/>
                </a:lnTo>
                <a:lnTo>
                  <a:pt x="656822" y="25758"/>
                </a:lnTo>
                <a:lnTo>
                  <a:pt x="0" y="206062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Freeform 46"/>
          <p:cNvSpPr/>
          <p:nvPr/>
        </p:nvSpPr>
        <p:spPr>
          <a:xfrm>
            <a:off x="1871661" y="3957839"/>
            <a:ext cx="1429555" cy="666482"/>
          </a:xfrm>
          <a:custGeom>
            <a:avLst/>
            <a:gdLst>
              <a:gd name="connsiteX0" fmla="*/ 412124 w 1906073"/>
              <a:gd name="connsiteY0" fmla="*/ 862884 h 888642"/>
              <a:gd name="connsiteX1" fmla="*/ 888642 w 1906073"/>
              <a:gd name="connsiteY1" fmla="*/ 746974 h 888642"/>
              <a:gd name="connsiteX2" fmla="*/ 1146220 w 1906073"/>
              <a:gd name="connsiteY2" fmla="*/ 785611 h 888642"/>
              <a:gd name="connsiteX3" fmla="*/ 1236372 w 1906073"/>
              <a:gd name="connsiteY3" fmla="*/ 631064 h 888642"/>
              <a:gd name="connsiteX4" fmla="*/ 1429555 w 1906073"/>
              <a:gd name="connsiteY4" fmla="*/ 682580 h 888642"/>
              <a:gd name="connsiteX5" fmla="*/ 1365161 w 1906073"/>
              <a:gd name="connsiteY5" fmla="*/ 824247 h 888642"/>
              <a:gd name="connsiteX6" fmla="*/ 1519707 w 1906073"/>
              <a:gd name="connsiteY6" fmla="*/ 875763 h 888642"/>
              <a:gd name="connsiteX7" fmla="*/ 1661375 w 1906073"/>
              <a:gd name="connsiteY7" fmla="*/ 850005 h 888642"/>
              <a:gd name="connsiteX8" fmla="*/ 1828800 w 1906073"/>
              <a:gd name="connsiteY8" fmla="*/ 888642 h 888642"/>
              <a:gd name="connsiteX9" fmla="*/ 1906073 w 1906073"/>
              <a:gd name="connsiteY9" fmla="*/ 746974 h 888642"/>
              <a:gd name="connsiteX10" fmla="*/ 1545465 w 1906073"/>
              <a:gd name="connsiteY10" fmla="*/ 669701 h 888642"/>
              <a:gd name="connsiteX11" fmla="*/ 1558344 w 1906073"/>
              <a:gd name="connsiteY11" fmla="*/ 412124 h 888642"/>
              <a:gd name="connsiteX12" fmla="*/ 1519707 w 1906073"/>
              <a:gd name="connsiteY12" fmla="*/ 309093 h 888642"/>
              <a:gd name="connsiteX13" fmla="*/ 1390918 w 1906073"/>
              <a:gd name="connsiteY13" fmla="*/ 347729 h 888642"/>
              <a:gd name="connsiteX14" fmla="*/ 1455313 w 1906073"/>
              <a:gd name="connsiteY14" fmla="*/ 257577 h 888642"/>
              <a:gd name="connsiteX15" fmla="*/ 1120462 w 1906073"/>
              <a:gd name="connsiteY15" fmla="*/ 154546 h 888642"/>
              <a:gd name="connsiteX16" fmla="*/ 1120462 w 1906073"/>
              <a:gd name="connsiteY16" fmla="*/ 38636 h 888642"/>
              <a:gd name="connsiteX17" fmla="*/ 850006 w 1906073"/>
              <a:gd name="connsiteY17" fmla="*/ 0 h 888642"/>
              <a:gd name="connsiteX18" fmla="*/ 746975 w 1906073"/>
              <a:gd name="connsiteY18" fmla="*/ 154546 h 888642"/>
              <a:gd name="connsiteX19" fmla="*/ 25758 w 1906073"/>
              <a:gd name="connsiteY19" fmla="*/ 64394 h 888642"/>
              <a:gd name="connsiteX20" fmla="*/ 0 w 1906073"/>
              <a:gd name="connsiteY20" fmla="*/ 347729 h 888642"/>
              <a:gd name="connsiteX21" fmla="*/ 25758 w 1906073"/>
              <a:gd name="connsiteY21" fmla="*/ 502276 h 888642"/>
              <a:gd name="connsiteX22" fmla="*/ 115910 w 1906073"/>
              <a:gd name="connsiteY22" fmla="*/ 553791 h 888642"/>
              <a:gd name="connsiteX23" fmla="*/ 128789 w 1906073"/>
              <a:gd name="connsiteY23" fmla="*/ 708338 h 888642"/>
              <a:gd name="connsiteX24" fmla="*/ 309093 w 1906073"/>
              <a:gd name="connsiteY24" fmla="*/ 669701 h 888642"/>
              <a:gd name="connsiteX25" fmla="*/ 334851 w 1906073"/>
              <a:gd name="connsiteY25" fmla="*/ 759853 h 888642"/>
              <a:gd name="connsiteX26" fmla="*/ 412124 w 1906073"/>
              <a:gd name="connsiteY26" fmla="*/ 759853 h 888642"/>
              <a:gd name="connsiteX27" fmla="*/ 412124 w 1906073"/>
              <a:gd name="connsiteY27" fmla="*/ 862884 h 8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06073" h="888642">
                <a:moveTo>
                  <a:pt x="412124" y="862884"/>
                </a:moveTo>
                <a:lnTo>
                  <a:pt x="888642" y="746974"/>
                </a:lnTo>
                <a:lnTo>
                  <a:pt x="1146220" y="785611"/>
                </a:lnTo>
                <a:lnTo>
                  <a:pt x="1236372" y="631064"/>
                </a:lnTo>
                <a:lnTo>
                  <a:pt x="1429555" y="682580"/>
                </a:lnTo>
                <a:lnTo>
                  <a:pt x="1365161" y="824247"/>
                </a:lnTo>
                <a:lnTo>
                  <a:pt x="1519707" y="875763"/>
                </a:lnTo>
                <a:lnTo>
                  <a:pt x="1661375" y="850005"/>
                </a:lnTo>
                <a:lnTo>
                  <a:pt x="1828800" y="888642"/>
                </a:lnTo>
                <a:lnTo>
                  <a:pt x="1906073" y="746974"/>
                </a:lnTo>
                <a:lnTo>
                  <a:pt x="1545465" y="669701"/>
                </a:lnTo>
                <a:lnTo>
                  <a:pt x="1558344" y="412124"/>
                </a:lnTo>
                <a:lnTo>
                  <a:pt x="1519707" y="309093"/>
                </a:lnTo>
                <a:lnTo>
                  <a:pt x="1390918" y="347729"/>
                </a:lnTo>
                <a:lnTo>
                  <a:pt x="1455313" y="257577"/>
                </a:lnTo>
                <a:lnTo>
                  <a:pt x="1120462" y="154546"/>
                </a:lnTo>
                <a:lnTo>
                  <a:pt x="1120462" y="38636"/>
                </a:lnTo>
                <a:lnTo>
                  <a:pt x="850006" y="0"/>
                </a:lnTo>
                <a:lnTo>
                  <a:pt x="746975" y="154546"/>
                </a:lnTo>
                <a:lnTo>
                  <a:pt x="25758" y="64394"/>
                </a:lnTo>
                <a:lnTo>
                  <a:pt x="0" y="347729"/>
                </a:lnTo>
                <a:lnTo>
                  <a:pt x="25758" y="502276"/>
                </a:lnTo>
                <a:lnTo>
                  <a:pt x="115910" y="553791"/>
                </a:lnTo>
                <a:lnTo>
                  <a:pt x="128789" y="708338"/>
                </a:lnTo>
                <a:lnTo>
                  <a:pt x="309093" y="669701"/>
                </a:lnTo>
                <a:lnTo>
                  <a:pt x="334851" y="759853"/>
                </a:lnTo>
                <a:lnTo>
                  <a:pt x="412124" y="759853"/>
                </a:lnTo>
                <a:lnTo>
                  <a:pt x="412124" y="862884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Freeform 47"/>
          <p:cNvSpPr/>
          <p:nvPr/>
        </p:nvSpPr>
        <p:spPr>
          <a:xfrm>
            <a:off x="2518824" y="2673171"/>
            <a:ext cx="569891" cy="946598"/>
          </a:xfrm>
          <a:custGeom>
            <a:avLst/>
            <a:gdLst>
              <a:gd name="connsiteX0" fmla="*/ 12879 w 759854"/>
              <a:gd name="connsiteY0" fmla="*/ 0 h 1262130"/>
              <a:gd name="connsiteX1" fmla="*/ 708338 w 759854"/>
              <a:gd name="connsiteY1" fmla="*/ 334851 h 1262130"/>
              <a:gd name="connsiteX2" fmla="*/ 540913 w 759854"/>
              <a:gd name="connsiteY2" fmla="*/ 695460 h 1262130"/>
              <a:gd name="connsiteX3" fmla="*/ 553792 w 759854"/>
              <a:gd name="connsiteY3" fmla="*/ 785612 h 1262130"/>
              <a:gd name="connsiteX4" fmla="*/ 734096 w 759854"/>
              <a:gd name="connsiteY4" fmla="*/ 875764 h 1262130"/>
              <a:gd name="connsiteX5" fmla="*/ 643944 w 759854"/>
              <a:gd name="connsiteY5" fmla="*/ 1017431 h 1262130"/>
              <a:gd name="connsiteX6" fmla="*/ 759854 w 759854"/>
              <a:gd name="connsiteY6" fmla="*/ 1210615 h 1262130"/>
              <a:gd name="connsiteX7" fmla="*/ 540913 w 759854"/>
              <a:gd name="connsiteY7" fmla="*/ 1146220 h 1262130"/>
              <a:gd name="connsiteX8" fmla="*/ 528034 w 759854"/>
              <a:gd name="connsiteY8" fmla="*/ 1262130 h 1262130"/>
              <a:gd name="connsiteX9" fmla="*/ 244699 w 759854"/>
              <a:gd name="connsiteY9" fmla="*/ 1197736 h 1262130"/>
              <a:gd name="connsiteX10" fmla="*/ 321972 w 759854"/>
              <a:gd name="connsiteY10" fmla="*/ 1056068 h 1262130"/>
              <a:gd name="connsiteX11" fmla="*/ 167426 w 759854"/>
              <a:gd name="connsiteY11" fmla="*/ 1004553 h 1262130"/>
              <a:gd name="connsiteX12" fmla="*/ 167426 w 759854"/>
              <a:gd name="connsiteY12" fmla="*/ 927279 h 1262130"/>
              <a:gd name="connsiteX13" fmla="*/ 38637 w 759854"/>
              <a:gd name="connsiteY13" fmla="*/ 837127 h 1262130"/>
              <a:gd name="connsiteX14" fmla="*/ 0 w 759854"/>
              <a:gd name="connsiteY14" fmla="*/ 334851 h 1262130"/>
              <a:gd name="connsiteX15" fmla="*/ 12879 w 759854"/>
              <a:gd name="connsiteY15" fmla="*/ 0 h 126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9854" h="1262130">
                <a:moveTo>
                  <a:pt x="12879" y="0"/>
                </a:moveTo>
                <a:lnTo>
                  <a:pt x="708338" y="334851"/>
                </a:lnTo>
                <a:lnTo>
                  <a:pt x="540913" y="695460"/>
                </a:lnTo>
                <a:lnTo>
                  <a:pt x="553792" y="785612"/>
                </a:lnTo>
                <a:lnTo>
                  <a:pt x="734096" y="875764"/>
                </a:lnTo>
                <a:lnTo>
                  <a:pt x="643944" y="1017431"/>
                </a:lnTo>
                <a:lnTo>
                  <a:pt x="759854" y="1210615"/>
                </a:lnTo>
                <a:lnTo>
                  <a:pt x="540913" y="1146220"/>
                </a:lnTo>
                <a:lnTo>
                  <a:pt x="528034" y="1262130"/>
                </a:lnTo>
                <a:lnTo>
                  <a:pt x="244699" y="1197736"/>
                </a:lnTo>
                <a:lnTo>
                  <a:pt x="321972" y="1056068"/>
                </a:lnTo>
                <a:lnTo>
                  <a:pt x="167426" y="1004553"/>
                </a:lnTo>
                <a:lnTo>
                  <a:pt x="167426" y="927279"/>
                </a:lnTo>
                <a:lnTo>
                  <a:pt x="38637" y="837127"/>
                </a:lnTo>
                <a:lnTo>
                  <a:pt x="0" y="334851"/>
                </a:lnTo>
                <a:lnTo>
                  <a:pt x="12879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Freeform 48"/>
          <p:cNvSpPr/>
          <p:nvPr/>
        </p:nvSpPr>
        <p:spPr>
          <a:xfrm>
            <a:off x="1910298" y="3552155"/>
            <a:ext cx="695459" cy="521594"/>
          </a:xfrm>
          <a:custGeom>
            <a:avLst/>
            <a:gdLst>
              <a:gd name="connsiteX0" fmla="*/ 12879 w 927279"/>
              <a:gd name="connsiteY0" fmla="*/ 0 h 695459"/>
              <a:gd name="connsiteX1" fmla="*/ 0 w 927279"/>
              <a:gd name="connsiteY1" fmla="*/ 180304 h 695459"/>
              <a:gd name="connsiteX2" fmla="*/ 0 w 927279"/>
              <a:gd name="connsiteY2" fmla="*/ 605307 h 695459"/>
              <a:gd name="connsiteX3" fmla="*/ 734096 w 927279"/>
              <a:gd name="connsiteY3" fmla="*/ 695459 h 695459"/>
              <a:gd name="connsiteX4" fmla="*/ 798491 w 927279"/>
              <a:gd name="connsiteY4" fmla="*/ 553791 h 695459"/>
              <a:gd name="connsiteX5" fmla="*/ 927279 w 927279"/>
              <a:gd name="connsiteY5" fmla="*/ 579549 h 695459"/>
              <a:gd name="connsiteX6" fmla="*/ 862885 w 927279"/>
              <a:gd name="connsiteY6" fmla="*/ 12879 h 695459"/>
              <a:gd name="connsiteX7" fmla="*/ 12879 w 927279"/>
              <a:gd name="connsiteY7" fmla="*/ 0 h 69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7279" h="695459">
                <a:moveTo>
                  <a:pt x="12879" y="0"/>
                </a:moveTo>
                <a:lnTo>
                  <a:pt x="0" y="180304"/>
                </a:lnTo>
                <a:lnTo>
                  <a:pt x="0" y="605307"/>
                </a:lnTo>
                <a:lnTo>
                  <a:pt x="734096" y="695459"/>
                </a:lnTo>
                <a:lnTo>
                  <a:pt x="798491" y="553791"/>
                </a:lnTo>
                <a:lnTo>
                  <a:pt x="927279" y="579549"/>
                </a:lnTo>
                <a:lnTo>
                  <a:pt x="862885" y="12879"/>
                </a:lnTo>
                <a:lnTo>
                  <a:pt x="12879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Freeform 49"/>
          <p:cNvSpPr/>
          <p:nvPr/>
        </p:nvSpPr>
        <p:spPr>
          <a:xfrm>
            <a:off x="3021100" y="3552155"/>
            <a:ext cx="801710" cy="965915"/>
          </a:xfrm>
          <a:custGeom>
            <a:avLst/>
            <a:gdLst>
              <a:gd name="connsiteX0" fmla="*/ 51515 w 1068946"/>
              <a:gd name="connsiteY0" fmla="*/ 0 h 1287887"/>
              <a:gd name="connsiteX1" fmla="*/ 77273 w 1068946"/>
              <a:gd name="connsiteY1" fmla="*/ 643944 h 1287887"/>
              <a:gd name="connsiteX2" fmla="*/ 0 w 1068946"/>
              <a:gd name="connsiteY2" fmla="*/ 695459 h 1287887"/>
              <a:gd name="connsiteX3" fmla="*/ 0 w 1068946"/>
              <a:gd name="connsiteY3" fmla="*/ 837127 h 1287887"/>
              <a:gd name="connsiteX4" fmla="*/ 38636 w 1068946"/>
              <a:gd name="connsiteY4" fmla="*/ 965915 h 1287887"/>
              <a:gd name="connsiteX5" fmla="*/ 12879 w 1068946"/>
              <a:gd name="connsiteY5" fmla="*/ 1223493 h 1287887"/>
              <a:gd name="connsiteX6" fmla="*/ 386366 w 1068946"/>
              <a:gd name="connsiteY6" fmla="*/ 1287887 h 1287887"/>
              <a:gd name="connsiteX7" fmla="*/ 682580 w 1068946"/>
              <a:gd name="connsiteY7" fmla="*/ 579549 h 1287887"/>
              <a:gd name="connsiteX8" fmla="*/ 888642 w 1068946"/>
              <a:gd name="connsiteY8" fmla="*/ 244698 h 1287887"/>
              <a:gd name="connsiteX9" fmla="*/ 1068946 w 1068946"/>
              <a:gd name="connsiteY9" fmla="*/ 180304 h 1287887"/>
              <a:gd name="connsiteX10" fmla="*/ 51515 w 1068946"/>
              <a:gd name="connsiteY10" fmla="*/ 0 h 1287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8946" h="1287887">
                <a:moveTo>
                  <a:pt x="51515" y="0"/>
                </a:moveTo>
                <a:lnTo>
                  <a:pt x="77273" y="643944"/>
                </a:lnTo>
                <a:lnTo>
                  <a:pt x="0" y="695459"/>
                </a:lnTo>
                <a:lnTo>
                  <a:pt x="0" y="837127"/>
                </a:lnTo>
                <a:lnTo>
                  <a:pt x="38636" y="965915"/>
                </a:lnTo>
                <a:lnTo>
                  <a:pt x="12879" y="1223493"/>
                </a:lnTo>
                <a:lnTo>
                  <a:pt x="386366" y="1287887"/>
                </a:lnTo>
                <a:lnTo>
                  <a:pt x="682580" y="579549"/>
                </a:lnTo>
                <a:lnTo>
                  <a:pt x="888642" y="244698"/>
                </a:lnTo>
                <a:lnTo>
                  <a:pt x="1068946" y="180304"/>
                </a:lnTo>
                <a:lnTo>
                  <a:pt x="51515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Freeform 50"/>
          <p:cNvSpPr/>
          <p:nvPr/>
        </p:nvSpPr>
        <p:spPr>
          <a:xfrm>
            <a:off x="2934169" y="2933969"/>
            <a:ext cx="869324" cy="743755"/>
          </a:xfrm>
          <a:custGeom>
            <a:avLst/>
            <a:gdLst>
              <a:gd name="connsiteX0" fmla="*/ 167425 w 1159099"/>
              <a:gd name="connsiteY0" fmla="*/ 0 h 991673"/>
              <a:gd name="connsiteX1" fmla="*/ 1146220 w 1159099"/>
              <a:gd name="connsiteY1" fmla="*/ 386366 h 991673"/>
              <a:gd name="connsiteX2" fmla="*/ 1159099 w 1159099"/>
              <a:gd name="connsiteY2" fmla="*/ 991673 h 991673"/>
              <a:gd name="connsiteX3" fmla="*/ 218941 w 1159099"/>
              <a:gd name="connsiteY3" fmla="*/ 824248 h 991673"/>
              <a:gd name="connsiteX4" fmla="*/ 77273 w 1159099"/>
              <a:gd name="connsiteY4" fmla="*/ 682580 h 991673"/>
              <a:gd name="connsiteX5" fmla="*/ 231820 w 1159099"/>
              <a:gd name="connsiteY5" fmla="*/ 515155 h 991673"/>
              <a:gd name="connsiteX6" fmla="*/ 0 w 1159099"/>
              <a:gd name="connsiteY6" fmla="*/ 450761 h 991673"/>
              <a:gd name="connsiteX7" fmla="*/ 0 w 1159099"/>
              <a:gd name="connsiteY7" fmla="*/ 373487 h 991673"/>
              <a:gd name="connsiteX8" fmla="*/ 167425 w 1159099"/>
              <a:gd name="connsiteY8" fmla="*/ 0 h 99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9099" h="991673">
                <a:moveTo>
                  <a:pt x="167425" y="0"/>
                </a:moveTo>
                <a:lnTo>
                  <a:pt x="1146220" y="386366"/>
                </a:lnTo>
                <a:lnTo>
                  <a:pt x="1159099" y="991673"/>
                </a:lnTo>
                <a:lnTo>
                  <a:pt x="218941" y="824248"/>
                </a:lnTo>
                <a:lnTo>
                  <a:pt x="77273" y="682580"/>
                </a:lnTo>
                <a:lnTo>
                  <a:pt x="231820" y="515155"/>
                </a:lnTo>
                <a:lnTo>
                  <a:pt x="0" y="450761"/>
                </a:lnTo>
                <a:lnTo>
                  <a:pt x="0" y="373487"/>
                </a:lnTo>
                <a:lnTo>
                  <a:pt x="167425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Freeform 51"/>
          <p:cNvSpPr/>
          <p:nvPr/>
        </p:nvSpPr>
        <p:spPr>
          <a:xfrm>
            <a:off x="1272794" y="3687383"/>
            <a:ext cx="637504" cy="405685"/>
          </a:xfrm>
          <a:custGeom>
            <a:avLst/>
            <a:gdLst>
              <a:gd name="connsiteX0" fmla="*/ 51515 w 850005"/>
              <a:gd name="connsiteY0" fmla="*/ 450761 h 540913"/>
              <a:gd name="connsiteX1" fmla="*/ 437881 w 850005"/>
              <a:gd name="connsiteY1" fmla="*/ 399245 h 540913"/>
              <a:gd name="connsiteX2" fmla="*/ 437881 w 850005"/>
              <a:gd name="connsiteY2" fmla="*/ 450761 h 540913"/>
              <a:gd name="connsiteX3" fmla="*/ 708338 w 850005"/>
              <a:gd name="connsiteY3" fmla="*/ 489397 h 540913"/>
              <a:gd name="connsiteX4" fmla="*/ 734096 w 850005"/>
              <a:gd name="connsiteY4" fmla="*/ 540913 h 540913"/>
              <a:gd name="connsiteX5" fmla="*/ 811369 w 850005"/>
              <a:gd name="connsiteY5" fmla="*/ 540913 h 540913"/>
              <a:gd name="connsiteX6" fmla="*/ 850005 w 850005"/>
              <a:gd name="connsiteY6" fmla="*/ 0 h 540913"/>
              <a:gd name="connsiteX7" fmla="*/ 0 w 850005"/>
              <a:gd name="connsiteY7" fmla="*/ 180304 h 540913"/>
              <a:gd name="connsiteX8" fmla="*/ 51515 w 850005"/>
              <a:gd name="connsiteY8" fmla="*/ 450761 h 54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0005" h="540913">
                <a:moveTo>
                  <a:pt x="51515" y="450761"/>
                </a:moveTo>
                <a:lnTo>
                  <a:pt x="437881" y="399245"/>
                </a:lnTo>
                <a:lnTo>
                  <a:pt x="437881" y="450761"/>
                </a:lnTo>
                <a:lnTo>
                  <a:pt x="708338" y="489397"/>
                </a:lnTo>
                <a:lnTo>
                  <a:pt x="734096" y="540913"/>
                </a:lnTo>
                <a:lnTo>
                  <a:pt x="811369" y="540913"/>
                </a:lnTo>
                <a:lnTo>
                  <a:pt x="850005" y="0"/>
                </a:lnTo>
                <a:lnTo>
                  <a:pt x="0" y="180304"/>
                </a:lnTo>
                <a:lnTo>
                  <a:pt x="51515" y="45076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Freeform 52"/>
          <p:cNvSpPr/>
          <p:nvPr/>
        </p:nvSpPr>
        <p:spPr>
          <a:xfrm>
            <a:off x="1214839" y="2257828"/>
            <a:ext cx="878983" cy="1091485"/>
          </a:xfrm>
          <a:custGeom>
            <a:avLst/>
            <a:gdLst>
              <a:gd name="connsiteX0" fmla="*/ 0 w 1171977"/>
              <a:gd name="connsiteY0" fmla="*/ 1017431 h 1455313"/>
              <a:gd name="connsiteX1" fmla="*/ 64394 w 1171977"/>
              <a:gd name="connsiteY1" fmla="*/ 1442434 h 1455313"/>
              <a:gd name="connsiteX2" fmla="*/ 476518 w 1171977"/>
              <a:gd name="connsiteY2" fmla="*/ 1455313 h 1455313"/>
              <a:gd name="connsiteX3" fmla="*/ 914400 w 1171977"/>
              <a:gd name="connsiteY3" fmla="*/ 1403797 h 1455313"/>
              <a:gd name="connsiteX4" fmla="*/ 1017431 w 1171977"/>
              <a:gd name="connsiteY4" fmla="*/ 759853 h 1455313"/>
              <a:gd name="connsiteX5" fmla="*/ 1171977 w 1171977"/>
              <a:gd name="connsiteY5" fmla="*/ 373487 h 1455313"/>
              <a:gd name="connsiteX6" fmla="*/ 940157 w 1171977"/>
              <a:gd name="connsiteY6" fmla="*/ 283335 h 1455313"/>
              <a:gd name="connsiteX7" fmla="*/ 991673 w 1171977"/>
              <a:gd name="connsiteY7" fmla="*/ 167425 h 1455313"/>
              <a:gd name="connsiteX8" fmla="*/ 695459 w 1171977"/>
              <a:gd name="connsiteY8" fmla="*/ 0 h 1455313"/>
              <a:gd name="connsiteX9" fmla="*/ 592428 w 1171977"/>
              <a:gd name="connsiteY9" fmla="*/ 167425 h 1455313"/>
              <a:gd name="connsiteX10" fmla="*/ 244698 w 1171977"/>
              <a:gd name="connsiteY10" fmla="*/ 321972 h 1455313"/>
              <a:gd name="connsiteX11" fmla="*/ 206062 w 1171977"/>
              <a:gd name="connsiteY11" fmla="*/ 540913 h 1455313"/>
              <a:gd name="connsiteX12" fmla="*/ 0 w 1171977"/>
              <a:gd name="connsiteY12" fmla="*/ 1017431 h 145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977" h="1455313">
                <a:moveTo>
                  <a:pt x="0" y="1017431"/>
                </a:moveTo>
                <a:lnTo>
                  <a:pt x="64394" y="1442434"/>
                </a:lnTo>
                <a:lnTo>
                  <a:pt x="476518" y="1455313"/>
                </a:lnTo>
                <a:lnTo>
                  <a:pt x="914400" y="1403797"/>
                </a:lnTo>
                <a:lnTo>
                  <a:pt x="1017431" y="759853"/>
                </a:lnTo>
                <a:lnTo>
                  <a:pt x="1171977" y="373487"/>
                </a:lnTo>
                <a:lnTo>
                  <a:pt x="940157" y="283335"/>
                </a:lnTo>
                <a:lnTo>
                  <a:pt x="991673" y="167425"/>
                </a:lnTo>
                <a:lnTo>
                  <a:pt x="695459" y="0"/>
                </a:lnTo>
                <a:lnTo>
                  <a:pt x="592428" y="167425"/>
                </a:lnTo>
                <a:lnTo>
                  <a:pt x="244698" y="321972"/>
                </a:lnTo>
                <a:lnTo>
                  <a:pt x="206062" y="540913"/>
                </a:lnTo>
                <a:lnTo>
                  <a:pt x="0" y="101743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Freeform 53"/>
          <p:cNvSpPr/>
          <p:nvPr/>
        </p:nvSpPr>
        <p:spPr>
          <a:xfrm>
            <a:off x="1282453" y="3320335"/>
            <a:ext cx="608527" cy="482958"/>
          </a:xfrm>
          <a:custGeom>
            <a:avLst/>
            <a:gdLst>
              <a:gd name="connsiteX0" fmla="*/ 811369 w 811369"/>
              <a:gd name="connsiteY0" fmla="*/ 0 h 643944"/>
              <a:gd name="connsiteX1" fmla="*/ 759853 w 811369"/>
              <a:gd name="connsiteY1" fmla="*/ 540913 h 643944"/>
              <a:gd name="connsiteX2" fmla="*/ 128788 w 811369"/>
              <a:gd name="connsiteY2" fmla="*/ 643944 h 643944"/>
              <a:gd name="connsiteX3" fmla="*/ 0 w 811369"/>
              <a:gd name="connsiteY3" fmla="*/ 25758 h 643944"/>
              <a:gd name="connsiteX4" fmla="*/ 399245 w 811369"/>
              <a:gd name="connsiteY4" fmla="*/ 51515 h 643944"/>
              <a:gd name="connsiteX5" fmla="*/ 811369 w 811369"/>
              <a:gd name="connsiteY5" fmla="*/ 0 h 64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369" h="643944">
                <a:moveTo>
                  <a:pt x="811369" y="0"/>
                </a:moveTo>
                <a:lnTo>
                  <a:pt x="759853" y="540913"/>
                </a:lnTo>
                <a:lnTo>
                  <a:pt x="128788" y="643944"/>
                </a:lnTo>
                <a:lnTo>
                  <a:pt x="0" y="25758"/>
                </a:lnTo>
                <a:lnTo>
                  <a:pt x="399245" y="51515"/>
                </a:lnTo>
                <a:lnTo>
                  <a:pt x="811369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/>
          </p:nvPr>
        </p:nvGraphicFramePr>
        <p:xfrm>
          <a:off x="3958038" y="2236793"/>
          <a:ext cx="5100781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310"/>
                <a:gridCol w="853202"/>
                <a:gridCol w="860537"/>
                <a:gridCol w="2430732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Compound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Area (m</a:t>
                      </a:r>
                      <a:r>
                        <a:rPr lang="en-US" sz="1400" baseline="30000" dirty="0" smtClean="0"/>
                        <a:t>2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Residents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Population Density (people/m</a:t>
                      </a:r>
                      <a:r>
                        <a:rPr lang="en-US" sz="1400" baseline="30000" dirty="0" smtClean="0"/>
                        <a:t>2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baseline="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0.118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67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0.089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67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Design: Hardware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8644" y="5072063"/>
            <a:ext cx="834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/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1" r="6246"/>
          <a:stretch/>
        </p:blipFill>
        <p:spPr>
          <a:xfrm>
            <a:off x="1537447" y="1375892"/>
            <a:ext cx="6069106" cy="5286861"/>
          </a:xfrm>
        </p:spPr>
      </p:pic>
    </p:spTree>
    <p:extLst>
      <p:ext uri="{BB962C8B-B14F-4D97-AF65-F5344CB8AC3E}">
        <p14:creationId xmlns:p14="http://schemas.microsoft.com/office/powerpoint/2010/main" val="35953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Hardware: Dimensions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08" y="1380566"/>
            <a:ext cx="6829583" cy="497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123764" y="1766047"/>
            <a:ext cx="932329" cy="125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05667" y="3689164"/>
            <a:ext cx="304800" cy="179294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59388" y="4679237"/>
            <a:ext cx="304800" cy="1792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53434" y="1567189"/>
            <a:ext cx="1272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16.09”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157208" y="3517201"/>
            <a:ext cx="1272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10.39”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427694" y="4507274"/>
            <a:ext cx="1272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9.06”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26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587863" y="5477434"/>
            <a:ext cx="17481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87863" y="2779059"/>
            <a:ext cx="17481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Hardware: Dimensions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8447"/>
            <a:ext cx="6587863" cy="37060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009279" y="3942837"/>
            <a:ext cx="1506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~14”</a:t>
            </a:r>
            <a:endParaRPr lang="en-US" sz="28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449671" y="2779059"/>
            <a:ext cx="0" cy="12371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49671" y="4392705"/>
            <a:ext cx="0" cy="108472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2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Hardware: Subsystems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t="4159" r="1565"/>
          <a:stretch/>
        </p:blipFill>
        <p:spPr>
          <a:xfrm>
            <a:off x="481142" y="1645847"/>
            <a:ext cx="8181716" cy="4063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077935" y="3651085"/>
            <a:ext cx="1619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A301A3"/>
                </a:solidFill>
              </a:rPr>
              <a:t>Drone</a:t>
            </a:r>
            <a:endParaRPr lang="en-US" sz="3600" dirty="0">
              <a:solidFill>
                <a:srgbClr val="A301A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935" y="4097065"/>
            <a:ext cx="3464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B7"/>
                </a:solidFill>
              </a:rPr>
              <a:t>Controller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8708" y="4580150"/>
            <a:ext cx="3493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AB5406"/>
                </a:solidFill>
              </a:rPr>
              <a:t>Camera</a:t>
            </a:r>
            <a:endParaRPr lang="en-US" sz="3600" dirty="0">
              <a:solidFill>
                <a:srgbClr val="AB540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7935" y="5026130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8FF08"/>
                </a:solidFill>
              </a:rPr>
              <a:t>Gimbal</a:t>
            </a:r>
            <a:endParaRPr lang="en-US" sz="3600" dirty="0">
              <a:solidFill>
                <a:srgbClr val="08FF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3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</a:t>
            </a:r>
            <a:r>
              <a:rPr lang="en-US" dirty="0" smtClean="0"/>
              <a:t>: Drone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t="4159" r="1565"/>
          <a:stretch/>
        </p:blipFill>
        <p:spPr>
          <a:xfrm>
            <a:off x="481142" y="1645847"/>
            <a:ext cx="8181716" cy="4063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44555" y="3901201"/>
            <a:ext cx="3464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7030A0"/>
                </a:solidFill>
              </a:rPr>
              <a:t>3DR IRIS+</a:t>
            </a:r>
            <a:endParaRPr lang="en-US" sz="3600" dirty="0">
              <a:solidFill>
                <a:srgbClr val="7030A0"/>
              </a:solidFill>
            </a:endParaRP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276914" y="2809702"/>
            <a:ext cx="1" cy="1091499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9944" y="5694689"/>
            <a:ext cx="6887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5100 </a:t>
            </a:r>
            <a:r>
              <a:rPr lang="en-US" sz="2800" dirty="0" err="1" smtClean="0"/>
              <a:t>mAh</a:t>
            </a:r>
            <a:r>
              <a:rPr lang="en-US" sz="2800" dirty="0"/>
              <a:t> </a:t>
            </a:r>
            <a:r>
              <a:rPr lang="en-US" sz="2800" dirty="0" smtClean="0"/>
              <a:t>Battery</a:t>
            </a:r>
          </a:p>
          <a:p>
            <a:pPr algn="ctr"/>
            <a:r>
              <a:rPr lang="en-US" sz="2800" dirty="0" smtClean="0"/>
              <a:t>Built-in GPS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028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Subsystems: </a:t>
            </a:r>
            <a:r>
              <a:rPr lang="en-US" dirty="0" smtClean="0"/>
              <a:t>Controller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089" y="2847431"/>
            <a:ext cx="3850855" cy="3143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9" y="1575723"/>
            <a:ext cx="3966461" cy="297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Elbow Connector 12"/>
          <p:cNvCxnSpPr>
            <a:stCxn id="25" idx="3"/>
          </p:cNvCxnSpPr>
          <p:nvPr/>
        </p:nvCxnSpPr>
        <p:spPr>
          <a:xfrm flipV="1">
            <a:off x="4572000" y="4760909"/>
            <a:ext cx="1535906" cy="87716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07281" y="4760908"/>
            <a:ext cx="346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70C0"/>
                </a:solidFill>
              </a:rPr>
              <a:t>Raspberry Pi </a:t>
            </a:r>
            <a:r>
              <a:rPr lang="en-US" sz="3600" dirty="0" smtClean="0">
                <a:solidFill>
                  <a:srgbClr val="0070C0"/>
                </a:solidFill>
              </a:rPr>
              <a:t>2</a:t>
            </a:r>
          </a:p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+</a:t>
            </a:r>
          </a:p>
          <a:p>
            <a:pPr algn="ctr"/>
            <a:r>
              <a:rPr lang="en-US" sz="3600" dirty="0" smtClean="0">
                <a:solidFill>
                  <a:srgbClr val="0070C0"/>
                </a:solidFill>
              </a:rPr>
              <a:t>Custom Mount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20887" y="1484283"/>
            <a:ext cx="3464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Open Source</a:t>
            </a:r>
          </a:p>
          <a:p>
            <a:pPr algn="ctr"/>
            <a:r>
              <a:rPr lang="en-US" sz="2800" dirty="0" smtClean="0"/>
              <a:t>Wi-Fi Enabled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86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Problem and Motivation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" y="1481240"/>
            <a:ext cx="3905498" cy="28166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895" y="1481239"/>
            <a:ext cx="4334465" cy="28166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005" y="4465122"/>
            <a:ext cx="39054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Purpose: </a:t>
            </a:r>
          </a:p>
          <a:p>
            <a:r>
              <a:rPr lang="en-US" sz="2000" dirty="0"/>
              <a:t>Measure population density for MAPSAN, a study aiming to quantify health gains from sanitation </a:t>
            </a:r>
            <a:r>
              <a:rPr lang="en-US" sz="2000" dirty="0" smtClean="0"/>
              <a:t>interventions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62894" y="4453247"/>
            <a:ext cx="4334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Problem: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Ground-based methods are ineffective in crowded </a:t>
            </a:r>
            <a:r>
              <a:rPr lang="en-US" sz="2000" dirty="0" smtClean="0"/>
              <a:t>slums 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Existing aerial photography lacks needed </a:t>
            </a:r>
            <a:r>
              <a:rPr lang="en-US" sz="2000" dirty="0" smtClean="0"/>
              <a:t>resolution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582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Subsystems: </a:t>
            </a:r>
            <a:r>
              <a:rPr lang="en-US" dirty="0" smtClean="0"/>
              <a:t>Camera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504" y="3114676"/>
            <a:ext cx="5184367" cy="3095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2"/>
          <a:stretch/>
        </p:blipFill>
        <p:spPr>
          <a:xfrm>
            <a:off x="298715" y="1435895"/>
            <a:ext cx="3284536" cy="2300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Elbow Connector 6"/>
          <p:cNvCxnSpPr/>
          <p:nvPr/>
        </p:nvCxnSpPr>
        <p:spPr>
          <a:xfrm flipV="1">
            <a:off x="3464719" y="4960934"/>
            <a:ext cx="2400299" cy="46117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3586" y="5068163"/>
            <a:ext cx="3493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GoPro Hero 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0887" y="1484283"/>
            <a:ext cx="34647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12 MP Resolution</a:t>
            </a:r>
          </a:p>
          <a:p>
            <a:pPr algn="ctr"/>
            <a:r>
              <a:rPr lang="en-US" sz="2800" dirty="0" smtClean="0"/>
              <a:t>Remote Controllable</a:t>
            </a:r>
          </a:p>
          <a:p>
            <a:pPr algn="ctr"/>
            <a:r>
              <a:rPr lang="en-US" sz="2800" dirty="0" smtClean="0"/>
              <a:t>Lightweight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543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Subsystems: </a:t>
            </a:r>
            <a:r>
              <a:rPr lang="en-US" dirty="0" smtClean="0"/>
              <a:t>Gimbal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28" r="216" b="-1219"/>
          <a:stretch/>
        </p:blipFill>
        <p:spPr>
          <a:xfrm>
            <a:off x="3078956" y="3460411"/>
            <a:ext cx="5742687" cy="3094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" y="1349959"/>
            <a:ext cx="3481092" cy="2610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28" y="1165291"/>
            <a:ext cx="2636873" cy="2295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Elbow Connector 7"/>
          <p:cNvCxnSpPr>
            <a:stCxn id="27" idx="3"/>
          </p:cNvCxnSpPr>
          <p:nvPr/>
        </p:nvCxnSpPr>
        <p:spPr>
          <a:xfrm>
            <a:off x="2971802" y="4780188"/>
            <a:ext cx="2907504" cy="323165"/>
          </a:xfrm>
          <a:prstGeom prst="bentConnector3">
            <a:avLst>
              <a:gd name="adj1" fmla="val 50000"/>
            </a:avLst>
          </a:prstGeom>
          <a:ln w="28575">
            <a:solidFill>
              <a:srgbClr val="4EFF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5801" y="4457022"/>
            <a:ext cx="2286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4EFF31"/>
                </a:solidFill>
              </a:rPr>
              <a:t>Tarot T-2D</a:t>
            </a:r>
            <a:endParaRPr lang="en-US" sz="3600" dirty="0">
              <a:solidFill>
                <a:srgbClr val="4EFF3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443" y="5557519"/>
            <a:ext cx="34647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2-Axis Stabilization</a:t>
            </a:r>
          </a:p>
          <a:p>
            <a:pPr algn="ctr"/>
            <a:r>
              <a:rPr lang="en-US" sz="2800" dirty="0" smtClean="0"/>
              <a:t>Designed for Drone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61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Hardware: Mass Budget</a:t>
            </a:r>
            <a:endParaRPr lang="en-US" dirty="0"/>
          </a:p>
        </p:txBody>
      </p:sp>
      <p:graphicFrame>
        <p:nvGraphicFramePr>
          <p:cNvPr id="5" name="Table 4"/>
          <p:cNvGraphicFramePr/>
          <p:nvPr>
            <p:extLst>
              <p:ext uri="{D42A27DB-BD31-4B8C-83A1-F6EECF244321}">
                <p14:modId xmlns:p14="http://schemas.microsoft.com/office/powerpoint/2010/main" val="3396055934"/>
              </p:ext>
            </p:extLst>
          </p:nvPr>
        </p:nvGraphicFramePr>
        <p:xfrm>
          <a:off x="840744" y="1493687"/>
          <a:ext cx="7687859" cy="456752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97723">
                  <a:extLst>
                    <a:ext uri="{9D8B030D-6E8A-4147-A177-3AD203B41FA5}">
                      <a16:colId xmlns:a16="http://schemas.microsoft.com/office/drawing/2014/main" xmlns="" val="3293922991"/>
                    </a:ext>
                  </a:extLst>
                </a:gridCol>
                <a:gridCol w="920470">
                  <a:extLst>
                    <a:ext uri="{9D8B030D-6E8A-4147-A177-3AD203B41FA5}">
                      <a16:colId xmlns:a16="http://schemas.microsoft.com/office/drawing/2014/main" xmlns="" val="2886587930"/>
                    </a:ext>
                  </a:extLst>
                </a:gridCol>
                <a:gridCol w="881576">
                  <a:extLst>
                    <a:ext uri="{9D8B030D-6E8A-4147-A177-3AD203B41FA5}">
                      <a16:colId xmlns:a16="http://schemas.microsoft.com/office/drawing/2014/main" xmlns="" val="3171835357"/>
                    </a:ext>
                  </a:extLst>
                </a:gridCol>
                <a:gridCol w="1089005">
                  <a:extLst>
                    <a:ext uri="{9D8B030D-6E8A-4147-A177-3AD203B41FA5}">
                      <a16:colId xmlns:a16="http://schemas.microsoft.com/office/drawing/2014/main" xmlns="" val="2446918804"/>
                    </a:ext>
                  </a:extLst>
                </a:gridCol>
                <a:gridCol w="1218648">
                  <a:extLst>
                    <a:ext uri="{9D8B030D-6E8A-4147-A177-3AD203B41FA5}">
                      <a16:colId xmlns:a16="http://schemas.microsoft.com/office/drawing/2014/main" xmlns="" val="2129140486"/>
                    </a:ext>
                  </a:extLst>
                </a:gridCol>
                <a:gridCol w="1780437">
                  <a:extLst>
                    <a:ext uri="{9D8B030D-6E8A-4147-A177-3AD203B41FA5}">
                      <a16:colId xmlns:a16="http://schemas.microsoft.com/office/drawing/2014/main" xmlns="" val="674984076"/>
                    </a:ext>
                  </a:extLst>
                </a:gridCol>
              </a:tblGrid>
              <a:tr h="6997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Part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Mass (g)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Quantity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Mass Total (g)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Max Payload (g)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Payload Remaining (g)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018586302"/>
                  </a:ext>
                </a:extLst>
              </a:tr>
              <a:tr h="369289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3DR</a:t>
                      </a:r>
                      <a:r>
                        <a:rPr lang="en-US" baseline="0" dirty="0" smtClean="0">
                          <a:effectLst/>
                        </a:rPr>
                        <a:t> </a:t>
                      </a:r>
                      <a:r>
                        <a:rPr lang="en-US" dirty="0" smtClean="0">
                          <a:effectLst/>
                        </a:rPr>
                        <a:t>IRIS+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36767248"/>
                  </a:ext>
                </a:extLst>
              </a:tr>
              <a:tr h="349853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effectLst/>
                        </a:rPr>
                        <a:t>Extended Legs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4727803"/>
                  </a:ext>
                </a:extLst>
              </a:tr>
              <a:tr h="349853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Battery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95392176"/>
                  </a:ext>
                </a:extLst>
              </a:tr>
              <a:tr h="349853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1282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1282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6674950"/>
                  </a:ext>
                </a:extLst>
              </a:tr>
              <a:tr h="699706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GoPro Hero4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311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71706284"/>
                  </a:ext>
                </a:extLst>
              </a:tr>
              <a:tr h="349853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Raspberry Pi </a:t>
                      </a:r>
                      <a:r>
                        <a:rPr lang="en-US" dirty="0" smtClean="0">
                          <a:effectLst/>
                        </a:rPr>
                        <a:t>2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60183681"/>
                  </a:ext>
                </a:extLst>
              </a:tr>
              <a:tr h="349853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Tarot </a:t>
                      </a:r>
                      <a:r>
                        <a:rPr lang="en-US" dirty="0" smtClean="0">
                          <a:effectLst/>
                        </a:rPr>
                        <a:t>T-2D Gimbal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200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53050624"/>
                  </a:ext>
                </a:extLst>
              </a:tr>
              <a:tr h="699706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Mass Total (g)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Max Payload (g)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Payload Remaining (g)</a:t>
                      </a:r>
                      <a:endParaRPr lang="en-US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02322264"/>
                  </a:ext>
                </a:extLst>
              </a:tr>
              <a:tr h="349853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1611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400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71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04136025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13470" y="4986631"/>
            <a:ext cx="4152680" cy="1183982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4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Bill of Materials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93668"/>
              </p:ext>
            </p:extLst>
          </p:nvPr>
        </p:nvGraphicFramePr>
        <p:xfrm>
          <a:off x="216131" y="1388225"/>
          <a:ext cx="8611986" cy="4712739"/>
        </p:xfrm>
        <a:graphic>
          <a:graphicData uri="http://schemas.openxmlformats.org/drawingml/2006/table">
            <a:tbl>
              <a:tblPr firstRow="1" firstCol="1" bandRow="1"/>
              <a:tblGrid>
                <a:gridCol w="5367552"/>
                <a:gridCol w="1099940"/>
                <a:gridCol w="1068846"/>
                <a:gridCol w="1075648"/>
              </a:tblGrid>
              <a:tr h="345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Part Name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Quantity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Cost 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Total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333333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3DR IRIS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+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highlight>
                            <a:srgbClr val="D3D3D3"/>
                          </a:highlight>
                          <a:latin typeface="Calibri"/>
                          <a:ea typeface="Times New Roman"/>
                          <a:cs typeface="Times New Roman"/>
                        </a:rPr>
                        <a:t>$599.99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$599.99 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</a:tr>
              <a:tr h="345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Tarot T-2D Gimbal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$210.00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$210.00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333333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3DR IRIS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+ Battery Pack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$39.99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$239.94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</a:tr>
              <a:tr h="345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GoPro HERO4 Black Edition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$499.99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$499.99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microSD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Memory Card 64 GB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$17.95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$35.90 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</a:tr>
              <a:tr h="362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Raspberry Pi 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$40.00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$40.00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40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HobbyKing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™ Quattro 4x6S Lithium Polymer Multi Charger 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$99.99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$99.99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</a:tr>
              <a:tr h="345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HobbyKing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 350w 25A Power Supply (100v~120v)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$43.94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$43.94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Charge Cable w/ Male XT60 &lt;-&gt; 4mm Banana plug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$3.23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$12.92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</a:tr>
              <a:tr h="345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Cables 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Unlimited 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6-feet Mickey Mouse Power Cord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$4.49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$4.49 </a:t>
                      </a:r>
                      <a:endParaRPr lang="en-US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0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Total (w/o tax)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$</a:t>
                      </a:r>
                      <a:r>
                        <a:rPr lang="en-US" sz="18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1,787.16 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2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GoPro Validation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Confirmed GoPro Hero 4 satisfied resolution specification of &lt;8 in. resolution at 200 </a:t>
            </a:r>
            <a:r>
              <a:rPr lang="en-US" dirty="0" err="1" smtClean="0"/>
              <a:t>ft</a:t>
            </a:r>
            <a:endParaRPr lang="en-US" dirty="0" smtClean="0"/>
          </a:p>
          <a:p>
            <a:r>
              <a:rPr lang="en-US" dirty="0" smtClean="0"/>
              <a:t>8 in. test pattern was distinguishable at 200 </a:t>
            </a:r>
            <a:r>
              <a:rPr lang="en-US" dirty="0" err="1" smtClean="0"/>
              <a:t>ft</a:t>
            </a:r>
            <a:r>
              <a:rPr lang="en-US" dirty="0" smtClean="0"/>
              <a:t> while stationary and moving at 25 mph</a:t>
            </a:r>
            <a:endParaRPr lang="en-US" dirty="0"/>
          </a:p>
        </p:txBody>
      </p:sp>
      <p:pic>
        <p:nvPicPr>
          <p:cNvPr id="6" name="Picture 5" descr="C:\Users\David Steinhoff.DSteinhoff-PC\Downloads\IMG_3210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22" y="4038600"/>
            <a:ext cx="2880360" cy="2160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David Steinhoff.DSteinhoff-PC\Downloads\GOPR0073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9" t="50285" r="50855" b="47436"/>
          <a:stretch/>
        </p:blipFill>
        <p:spPr bwMode="auto">
          <a:xfrm>
            <a:off x="4207790" y="4041140"/>
            <a:ext cx="1885950" cy="2155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David Steinhoff.DSteinhoff-PC\Downloads\GOPR0077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2" t="45014" r="51603" b="52707"/>
          <a:stretch/>
        </p:blipFill>
        <p:spPr bwMode="auto">
          <a:xfrm>
            <a:off x="6834505" y="3749040"/>
            <a:ext cx="1680845" cy="2444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01184" y="6176963"/>
            <a:ext cx="2124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Test Pattern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089685" y="6176963"/>
            <a:ext cx="2124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Static Test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612609" y="6176963"/>
            <a:ext cx="2124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25 mph 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890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Validation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FAA drone registration for academic use takes months</a:t>
            </a:r>
          </a:p>
          <a:p>
            <a:r>
              <a:rPr lang="en-US" dirty="0" smtClean="0"/>
              <a:t>Georgia Tech’s overall Certificate of Authorization (COA) was only issued in April</a:t>
            </a:r>
          </a:p>
          <a:p>
            <a:r>
              <a:rPr lang="en-US" dirty="0" smtClean="0"/>
              <a:t>Licensed RC pilot and lawyer required to be present for all drone flights</a:t>
            </a:r>
          </a:p>
          <a:p>
            <a:r>
              <a:rPr lang="en-US" dirty="0" smtClean="0"/>
              <a:t>Test flights must occur at RC field 45 minutes from campus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4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Validation Plan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360690"/>
              </p:ext>
            </p:extLst>
          </p:nvPr>
        </p:nvGraphicFramePr>
        <p:xfrm>
          <a:off x="457200" y="1447800"/>
          <a:ext cx="8229600" cy="4690968"/>
        </p:xfrm>
        <a:graphic>
          <a:graphicData uri="http://schemas.openxmlformats.org/drawingml/2006/table">
            <a:tbl>
              <a:tblPr/>
              <a:tblGrid>
                <a:gridCol w="1752264"/>
                <a:gridCol w="2090633"/>
                <a:gridCol w="2404832"/>
                <a:gridCol w="1981871"/>
              </a:tblGrid>
              <a:tr h="21752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Critical Details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Pass/Fail Criteria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17522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 Speed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Full loading, low wind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 Speed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&gt;= 25mph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Meets Spec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04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Hover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Gimbal attached,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medium winds, stop at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4000 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mAh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usage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Hover Time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&gt;= 15min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Hover flat at waypoint to 15min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04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Expected Battery Life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Full loading, medium wind, square path, stop at 15%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 min flight time per battery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Meets Spec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04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 Range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 of sight with drone at all times, low wind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 range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&gt;= 1km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unobstructed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Meets Spec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04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 Wind Speed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Gimbal attached,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 wind,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 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flight height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Works in wind speeds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        &lt;= 10mph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Reasonably hit waypoints at different angles to the wind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6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Heartbeat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Heartbeat signal at 1Hz, timeout at 30s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 able to lose contact with drone for short period and still complete mission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Fly full test path when controller is temp blocked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67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Camera Stability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Camera attached, actual height, actual Speed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 in. features must be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visible during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flight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&gt;=1 pixel per test pattern square visible in picture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8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Validation Philosophy</a:t>
            </a:r>
            <a:endParaRPr lang="en-US" dirty="0"/>
          </a:p>
        </p:txBody>
      </p:sp>
      <p:sp>
        <p:nvSpPr>
          <p:cNvPr id="5" name="Rounded Rectangle 1"/>
          <p:cNvSpPr>
            <a:spLocks noChangeArrowheads="1"/>
          </p:cNvSpPr>
          <p:nvPr/>
        </p:nvSpPr>
        <p:spPr bwMode="auto">
          <a:xfrm>
            <a:off x="522288" y="1583753"/>
            <a:ext cx="1339850" cy="59848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Monotype Sorts" pitchFamily="8" charset="2"/>
              <a:buNone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22288" y="2541016"/>
            <a:ext cx="1339850" cy="17224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708025" y="4695253"/>
            <a:ext cx="1860550" cy="16049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8" name="Rounded Rectangle 6"/>
          <p:cNvSpPr>
            <a:spLocks noChangeArrowheads="1"/>
          </p:cNvSpPr>
          <p:nvPr/>
        </p:nvSpPr>
        <p:spPr bwMode="auto">
          <a:xfrm>
            <a:off x="3471863" y="4933378"/>
            <a:ext cx="1633537" cy="59848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Monotype Sorts" pitchFamily="8" charset="2"/>
              <a:buNone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ounded Rectangle 7"/>
          <p:cNvSpPr>
            <a:spLocks noChangeArrowheads="1"/>
          </p:cNvSpPr>
          <p:nvPr/>
        </p:nvSpPr>
        <p:spPr bwMode="auto">
          <a:xfrm>
            <a:off x="5672138" y="2374328"/>
            <a:ext cx="1338262" cy="188912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Monotype Sorts" pitchFamily="8" charset="2"/>
              <a:buNone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7535863" y="3009328"/>
            <a:ext cx="1339850" cy="598488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566738" y="1620266"/>
            <a:ext cx="12779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Engineering Problem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552450" y="3056953"/>
            <a:ext cx="1279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Design Concept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5778500" y="3047428"/>
            <a:ext cx="11239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Build and Test</a:t>
            </a:r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7643813" y="3134741"/>
            <a:ext cx="1123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Final Design</a:t>
            </a: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3525838" y="4969891"/>
            <a:ext cx="1525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Model, Analyze, and Verify</a:t>
            </a: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876300" y="4700016"/>
            <a:ext cx="1524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 u="sng">
                <a:solidFill>
                  <a:srgbClr val="000000"/>
                </a:solidFill>
                <a:latin typeface="Times New Roman" panose="02020603050405020304" pitchFamily="18" charset="0"/>
              </a:rPr>
              <a:t>Engineering Tools</a:t>
            </a:r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Mathematics</a:t>
            </a:r>
          </a:p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Control Theory</a:t>
            </a:r>
          </a:p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Heat Transfer</a:t>
            </a:r>
          </a:p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Fluid Dynamics</a:t>
            </a:r>
          </a:p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Mechanics</a:t>
            </a:r>
          </a:p>
          <a:p>
            <a:pPr algn="ctr"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Dynamics</a:t>
            </a:r>
          </a:p>
        </p:txBody>
      </p:sp>
      <p:cxnSp>
        <p:nvCxnSpPr>
          <p:cNvPr id="17" name="Straight Connector 9"/>
          <p:cNvCxnSpPr>
            <a:cxnSpLocks noChangeShapeType="1"/>
            <a:endCxn id="9" idx="1"/>
          </p:cNvCxnSpPr>
          <p:nvPr/>
        </p:nvCxnSpPr>
        <p:spPr bwMode="auto">
          <a:xfrm>
            <a:off x="1862138" y="3318891"/>
            <a:ext cx="38100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3081338" y="2987103"/>
            <a:ext cx="310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>
                <a:solidFill>
                  <a:srgbClr val="FF0000"/>
                </a:solidFill>
                <a:latin typeface="Times New Roman" panose="02020603050405020304" pitchFamily="18" charset="0"/>
              </a:rPr>
              <a:t>High Risk Path</a:t>
            </a:r>
          </a:p>
        </p:txBody>
      </p:sp>
      <p:sp>
        <p:nvSpPr>
          <p:cNvPr id="19" name="TextBox 24"/>
          <p:cNvSpPr txBox="1">
            <a:spLocks noChangeArrowheads="1"/>
          </p:cNvSpPr>
          <p:nvPr/>
        </p:nvSpPr>
        <p:spPr bwMode="auto">
          <a:xfrm>
            <a:off x="3173413" y="3350641"/>
            <a:ext cx="31019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400" dirty="0" smtClean="0">
                <a:solidFill>
                  <a:srgbClr val="006600"/>
                </a:solidFill>
                <a:latin typeface="Times New Roman" panose="02020603050405020304" pitchFamily="18" charset="0"/>
              </a:rPr>
              <a:t>Engineering</a:t>
            </a:r>
            <a:endParaRPr lang="en-US" altLang="en-US" sz="1400" dirty="0">
              <a:solidFill>
                <a:srgbClr val="0066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0" name="Straight Arrow Connector 23"/>
          <p:cNvCxnSpPr>
            <a:cxnSpLocks noChangeShapeType="1"/>
          </p:cNvCxnSpPr>
          <p:nvPr/>
        </p:nvCxnSpPr>
        <p:spPr bwMode="auto">
          <a:xfrm>
            <a:off x="1957388" y="3758628"/>
            <a:ext cx="3533775" cy="0"/>
          </a:xfrm>
          <a:prstGeom prst="straightConnector1">
            <a:avLst/>
          </a:prstGeom>
          <a:noFill/>
          <a:ln w="19050" algn="ctr">
            <a:solidFill>
              <a:srgbClr val="006600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Arrow Connector 28"/>
          <p:cNvCxnSpPr>
            <a:cxnSpLocks noChangeShapeType="1"/>
          </p:cNvCxnSpPr>
          <p:nvPr/>
        </p:nvCxnSpPr>
        <p:spPr bwMode="auto">
          <a:xfrm flipV="1">
            <a:off x="3876675" y="4080891"/>
            <a:ext cx="0" cy="782637"/>
          </a:xfrm>
          <a:prstGeom prst="straightConnector1">
            <a:avLst/>
          </a:prstGeom>
          <a:noFill/>
          <a:ln w="19050" algn="ctr">
            <a:solidFill>
              <a:srgbClr val="006600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30"/>
          <p:cNvCxnSpPr>
            <a:cxnSpLocks noChangeShapeType="1"/>
          </p:cNvCxnSpPr>
          <p:nvPr/>
        </p:nvCxnSpPr>
        <p:spPr bwMode="auto">
          <a:xfrm flipV="1">
            <a:off x="4724400" y="4080891"/>
            <a:ext cx="0" cy="782637"/>
          </a:xfrm>
          <a:prstGeom prst="straightConnector1">
            <a:avLst/>
          </a:prstGeom>
          <a:noFill/>
          <a:ln w="19050" algn="ctr">
            <a:solidFill>
              <a:srgbClr val="006600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31"/>
          <p:cNvCxnSpPr>
            <a:cxnSpLocks noChangeShapeType="1"/>
          </p:cNvCxnSpPr>
          <p:nvPr/>
        </p:nvCxnSpPr>
        <p:spPr bwMode="auto">
          <a:xfrm flipH="1">
            <a:off x="6340475" y="4365053"/>
            <a:ext cx="4763" cy="866775"/>
          </a:xfrm>
          <a:prstGeom prst="straightConnector1">
            <a:avLst/>
          </a:prstGeom>
          <a:noFill/>
          <a:ln w="19050" algn="ctr">
            <a:solidFill>
              <a:srgbClr val="006600"/>
            </a:solidFill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Arrow Connector 33"/>
          <p:cNvCxnSpPr>
            <a:cxnSpLocks noChangeShapeType="1"/>
          </p:cNvCxnSpPr>
          <p:nvPr/>
        </p:nvCxnSpPr>
        <p:spPr bwMode="auto">
          <a:xfrm flipH="1">
            <a:off x="4724400" y="4080891"/>
            <a:ext cx="766763" cy="0"/>
          </a:xfrm>
          <a:prstGeom prst="straightConnector1">
            <a:avLst/>
          </a:prstGeom>
          <a:noFill/>
          <a:ln w="19050" algn="ctr">
            <a:solidFill>
              <a:srgbClr val="0066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35"/>
          <p:cNvCxnSpPr>
            <a:cxnSpLocks noChangeShapeType="1"/>
          </p:cNvCxnSpPr>
          <p:nvPr/>
        </p:nvCxnSpPr>
        <p:spPr bwMode="auto">
          <a:xfrm flipH="1">
            <a:off x="1957388" y="4095178"/>
            <a:ext cx="1916112" cy="0"/>
          </a:xfrm>
          <a:prstGeom prst="straightConnector1">
            <a:avLst/>
          </a:prstGeom>
          <a:noFill/>
          <a:ln w="19050" algn="ctr">
            <a:solidFill>
              <a:srgbClr val="0066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38"/>
          <p:cNvCxnSpPr>
            <a:cxnSpLocks noChangeShapeType="1"/>
          </p:cNvCxnSpPr>
          <p:nvPr/>
        </p:nvCxnSpPr>
        <p:spPr bwMode="auto">
          <a:xfrm flipH="1">
            <a:off x="5235575" y="5231828"/>
            <a:ext cx="1095375" cy="0"/>
          </a:xfrm>
          <a:prstGeom prst="straightConnector1">
            <a:avLst/>
          </a:prstGeom>
          <a:noFill/>
          <a:ln w="19050" algn="ctr">
            <a:solidFill>
              <a:srgbClr val="006600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Down Arrow 37"/>
          <p:cNvSpPr>
            <a:spLocks noChangeArrowheads="1"/>
          </p:cNvSpPr>
          <p:nvPr/>
        </p:nvSpPr>
        <p:spPr bwMode="auto">
          <a:xfrm>
            <a:off x="1073150" y="2207641"/>
            <a:ext cx="230188" cy="301625"/>
          </a:xfrm>
          <a:prstGeom prst="downArrow">
            <a:avLst>
              <a:gd name="adj1" fmla="val 50000"/>
              <a:gd name="adj2" fmla="val 49720"/>
            </a:avLst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Monotype Sorts" pitchFamily="8" charset="2"/>
              <a:buNone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Down Arrow 41"/>
          <p:cNvSpPr>
            <a:spLocks noChangeArrowheads="1"/>
          </p:cNvSpPr>
          <p:nvPr/>
        </p:nvSpPr>
        <p:spPr bwMode="auto">
          <a:xfrm rot="16200000">
            <a:off x="7146132" y="3162522"/>
            <a:ext cx="230187" cy="301625"/>
          </a:xfrm>
          <a:prstGeom prst="downArrow">
            <a:avLst>
              <a:gd name="adj1" fmla="val 50000"/>
              <a:gd name="adj2" fmla="val 49720"/>
            </a:avLst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Monotype Sorts" pitchFamily="8" charset="2"/>
              <a:buNone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" name="Down Arrow 42"/>
          <p:cNvSpPr>
            <a:spLocks noChangeArrowheads="1"/>
          </p:cNvSpPr>
          <p:nvPr/>
        </p:nvSpPr>
        <p:spPr bwMode="auto">
          <a:xfrm rot="16200000">
            <a:off x="2914650" y="4879403"/>
            <a:ext cx="228600" cy="704850"/>
          </a:xfrm>
          <a:prstGeom prst="downArrow">
            <a:avLst>
              <a:gd name="adj1" fmla="val 50000"/>
              <a:gd name="adj2" fmla="val 50076"/>
            </a:avLst>
          </a:prstGeom>
          <a:solidFill>
            <a:schemeClr val="tx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Monotype Sorts" pitchFamily="8" charset="2"/>
              <a:buNone/>
            </a:pPr>
            <a:endParaRPr lang="en-US" altLang="en-US" sz="18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" name="TextBox 39"/>
          <p:cNvSpPr txBox="1">
            <a:spLocks noChangeArrowheads="1"/>
          </p:cNvSpPr>
          <p:nvPr/>
        </p:nvSpPr>
        <p:spPr bwMode="auto">
          <a:xfrm>
            <a:off x="1025525" y="6312916"/>
            <a:ext cx="15430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200" i="1">
                <a:solidFill>
                  <a:srgbClr val="000000"/>
                </a:solidFill>
                <a:latin typeface="Times New Roman" panose="02020603050405020304" pitchFamily="18" charset="0"/>
              </a:rPr>
              <a:t>Course work</a:t>
            </a:r>
          </a:p>
        </p:txBody>
      </p:sp>
      <p:sp>
        <p:nvSpPr>
          <p:cNvPr id="31" name="TextBox 44"/>
          <p:cNvSpPr txBox="1">
            <a:spLocks noChangeArrowheads="1"/>
          </p:cNvSpPr>
          <p:nvPr/>
        </p:nvSpPr>
        <p:spPr bwMode="auto">
          <a:xfrm>
            <a:off x="3530600" y="5657278"/>
            <a:ext cx="1543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200" i="1">
                <a:solidFill>
                  <a:srgbClr val="000000"/>
                </a:solidFill>
                <a:latin typeface="Times New Roman" panose="02020603050405020304" pitchFamily="18" charset="0"/>
              </a:rPr>
              <a:t>Learn about system</a:t>
            </a:r>
          </a:p>
        </p:txBody>
      </p:sp>
      <p:sp>
        <p:nvSpPr>
          <p:cNvPr id="32" name="TextBox 45"/>
          <p:cNvSpPr txBox="1">
            <a:spLocks noChangeArrowheads="1"/>
          </p:cNvSpPr>
          <p:nvPr/>
        </p:nvSpPr>
        <p:spPr bwMode="auto">
          <a:xfrm>
            <a:off x="2349500" y="4125341"/>
            <a:ext cx="1543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Monotype Sorts" pitchFamily="8" charset="2"/>
              <a:buNone/>
            </a:pPr>
            <a:r>
              <a:rPr lang="en-US" altLang="en-US" sz="1200" i="1">
                <a:solidFill>
                  <a:srgbClr val="000000"/>
                </a:solidFill>
                <a:latin typeface="Times New Roman" panose="02020603050405020304" pitchFamily="18" charset="0"/>
              </a:rPr>
              <a:t>Low risk path</a:t>
            </a:r>
          </a:p>
        </p:txBody>
      </p:sp>
    </p:spTree>
    <p:extLst>
      <p:ext uri="{BB962C8B-B14F-4D97-AF65-F5344CB8AC3E}">
        <p14:creationId xmlns:p14="http://schemas.microsoft.com/office/powerpoint/2010/main" val="423734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Validation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Software-in-the-Loop </a:t>
            </a:r>
            <a:r>
              <a:rPr lang="en-US" dirty="0" smtClean="0"/>
              <a:t>simulation using </a:t>
            </a:r>
            <a:r>
              <a:rPr lang="en-US" dirty="0" err="1" smtClean="0"/>
              <a:t>jMAVSim</a:t>
            </a:r>
            <a:endParaRPr lang="en-US" dirty="0" smtClean="0"/>
          </a:p>
          <a:p>
            <a:r>
              <a:rPr lang="en-US" dirty="0" smtClean="0"/>
              <a:t>Attempt to perform complete system test with all hardware/software and all objectives</a:t>
            </a:r>
          </a:p>
          <a:p>
            <a:r>
              <a:rPr lang="en-US" dirty="0" smtClean="0"/>
              <a:t>Troubleshoot  failed subsystems</a:t>
            </a:r>
          </a:p>
          <a:p>
            <a:r>
              <a:rPr lang="en-US" dirty="0" smtClean="0"/>
              <a:t>Repeat test and troubleshooting until all functions are operational</a:t>
            </a:r>
          </a:p>
          <a:p>
            <a:r>
              <a:rPr lang="en-US" dirty="0"/>
              <a:t>W</a:t>
            </a:r>
            <a:r>
              <a:rPr lang="en-US" dirty="0" smtClean="0"/>
              <a:t>here possible, </a:t>
            </a:r>
            <a:r>
              <a:rPr lang="en-US" dirty="0"/>
              <a:t>v</a:t>
            </a:r>
            <a:r>
              <a:rPr lang="en-US" dirty="0" smtClean="0"/>
              <a:t>alidate specifications from flight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1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vid Steinhoff.DSteinhoff-PC\Downloads\DSCN12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8504"/>
            <a:ext cx="3750425" cy="281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1027" name="Picture 3" descr="C:\Users\David Steinhoff.DSteinhoff-PC\Downloads\DSCN12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72" y="4031324"/>
            <a:ext cx="3750427" cy="281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David Steinhoff.DSteinhoff-PC\Downloads\DSCN12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72" y="1218501"/>
            <a:ext cx="3750428" cy="281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David Steinhoff.DSteinhoff-PC\Downloads\DSCN12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31324"/>
            <a:ext cx="3750425" cy="281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5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Problem and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2038"/>
            <a:ext cx="8383846" cy="4625629"/>
          </a:xfrm>
        </p:spPr>
        <p:txBody>
          <a:bodyPr>
            <a:noAutofit/>
          </a:bodyPr>
          <a:lstStyle/>
          <a:p>
            <a:r>
              <a:rPr lang="en-US" dirty="0"/>
              <a:t>Deliverable: </a:t>
            </a:r>
            <a:r>
              <a:rPr lang="en-US" u="sng" dirty="0"/>
              <a:t>Turnkey Aerial Imaging System</a:t>
            </a:r>
          </a:p>
          <a:p>
            <a:pPr lvl="1"/>
            <a:r>
              <a:rPr lang="en-US" dirty="0"/>
              <a:t>Hardware: </a:t>
            </a:r>
          </a:p>
          <a:p>
            <a:pPr lvl="2"/>
            <a:r>
              <a:rPr lang="en-US" dirty="0"/>
              <a:t>Platform capable of imaging large </a:t>
            </a:r>
            <a:r>
              <a:rPr lang="en-US" dirty="0" smtClean="0"/>
              <a:t>areas</a:t>
            </a:r>
            <a:endParaRPr lang="en-US" dirty="0"/>
          </a:p>
          <a:p>
            <a:pPr lvl="1"/>
            <a:r>
              <a:rPr lang="en-US" dirty="0" smtClean="0"/>
              <a:t>Software</a:t>
            </a:r>
            <a:r>
              <a:rPr lang="en-US" dirty="0"/>
              <a:t>: Mission Planning + Processing Application</a:t>
            </a:r>
          </a:p>
          <a:p>
            <a:pPr lvl="2"/>
            <a:r>
              <a:rPr lang="en-US" dirty="0"/>
              <a:t>Plans flights for desired </a:t>
            </a:r>
            <a:r>
              <a:rPr lang="en-US" dirty="0" smtClean="0"/>
              <a:t>area</a:t>
            </a:r>
            <a:endParaRPr lang="en-US" dirty="0"/>
          </a:p>
          <a:p>
            <a:pPr lvl="2"/>
            <a:r>
              <a:rPr lang="en-US" dirty="0"/>
              <a:t>Creates composite aerial </a:t>
            </a:r>
            <a:r>
              <a:rPr lang="en-US" dirty="0" smtClean="0"/>
              <a:t>photo</a:t>
            </a:r>
            <a:endParaRPr lang="en-US" dirty="0"/>
          </a:p>
          <a:p>
            <a:pPr lvl="2"/>
            <a:r>
              <a:rPr lang="en-US" dirty="0"/>
              <a:t>Measures “real” distances from </a:t>
            </a:r>
            <a:r>
              <a:rPr lang="en-US" dirty="0" smtClean="0"/>
              <a:t>photo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Market:</a:t>
            </a:r>
          </a:p>
          <a:p>
            <a:pPr lvl="1"/>
            <a:r>
              <a:rPr lang="en-US" dirty="0"/>
              <a:t>Researchers/academic studies (e.g. MAPSAN)</a:t>
            </a:r>
          </a:p>
          <a:p>
            <a:pPr lvl="1"/>
            <a:r>
              <a:rPr lang="en-US" dirty="0"/>
              <a:t>Governments/NGOs</a:t>
            </a:r>
          </a:p>
          <a:p>
            <a:pPr lvl="1"/>
            <a:r>
              <a:rPr lang="en-US" dirty="0"/>
              <a:t>Residents of informal communities</a:t>
            </a:r>
          </a:p>
        </p:txBody>
      </p:sp>
    </p:spTree>
    <p:extLst>
      <p:ext uri="{BB962C8B-B14F-4D97-AF65-F5344CB8AC3E}">
        <p14:creationId xmlns:p14="http://schemas.microsoft.com/office/powerpoint/2010/main" val="53024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045444"/>
              </p:ext>
            </p:extLst>
          </p:nvPr>
        </p:nvGraphicFramePr>
        <p:xfrm>
          <a:off x="304800" y="1600200"/>
          <a:ext cx="8534400" cy="5057802"/>
        </p:xfrm>
        <a:graphic>
          <a:graphicData uri="http://schemas.openxmlformats.org/drawingml/2006/table">
            <a:tbl>
              <a:tblPr/>
              <a:tblGrid>
                <a:gridCol w="2133264"/>
                <a:gridCol w="1829136"/>
                <a:gridCol w="4572000"/>
              </a:tblGrid>
              <a:tr h="217522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Specification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Validation Result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Explanation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17522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Top Speed &gt;25mph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PASS</a:t>
                      </a:r>
                      <a:endParaRPr lang="en-US" sz="2000" dirty="0"/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Drone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exceeded 25 mph multiple times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04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Hover Time &gt;15min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PASS</a:t>
                      </a:r>
                      <a:endParaRPr lang="en-US" sz="2000" dirty="0"/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da-DK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Hover</a:t>
                      </a:r>
                      <a:r>
                        <a:rPr lang="da-DK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time was 15.5 minutes</a:t>
                      </a:r>
                      <a:endParaRPr lang="da-DK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04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 min flight time per battery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PASS</a:t>
                      </a:r>
                      <a:endParaRPr lang="en-US" sz="2000" dirty="0"/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flight time of each battery was ~15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minutes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04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 range &gt;1km unobstructed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INCONCLUSIVE</a:t>
                      </a:r>
                      <a:endParaRPr lang="en-US" sz="2000" dirty="0"/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Field too small for test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04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Works in wind speeds &lt;10mph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PASS</a:t>
                      </a:r>
                    </a:p>
                    <a:p>
                      <a:endParaRPr lang="en-US" sz="2000" dirty="0"/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Wind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speed during testing was 10 mph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6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Lose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contact with drone for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 sec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still complete mission</a:t>
                      </a: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INCONCLUSIVE</a:t>
                      </a:r>
                    </a:p>
                    <a:p>
                      <a:endParaRPr lang="en-US" sz="2000" dirty="0"/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Drone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was not programmed with heartbeat timer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6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 in. features must be 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visible during flight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INCONCLUSIVE</a:t>
                      </a:r>
                    </a:p>
                    <a:p>
                      <a:endParaRPr lang="en-US" sz="2000" dirty="0"/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Gimbal manufacturing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defect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prevented aerial testing of camera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51" marR="7251" marT="7251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9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Specification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 range of &gt;1 km unobstructed:</a:t>
            </a:r>
          </a:p>
          <a:p>
            <a:pPr lvl="1"/>
            <a:r>
              <a:rPr lang="en-US" dirty="0" smtClean="0"/>
              <a:t>Plan: RC pilot recommended a large enough testing field for future testing</a:t>
            </a:r>
          </a:p>
          <a:p>
            <a:r>
              <a:rPr lang="en-US" dirty="0" smtClean="0"/>
              <a:t>Lose contact with drone for 20 sec and complete mission:</a:t>
            </a:r>
          </a:p>
          <a:p>
            <a:pPr lvl="1"/>
            <a:r>
              <a:rPr lang="en-US" dirty="0" smtClean="0"/>
              <a:t>Plan: repeat test with heartbeat code implemented</a:t>
            </a:r>
          </a:p>
          <a:p>
            <a:r>
              <a:rPr lang="en-US" dirty="0" smtClean="0"/>
              <a:t>8 in. features must be visible during flight:</a:t>
            </a:r>
          </a:p>
          <a:p>
            <a:pPr lvl="1"/>
            <a:r>
              <a:rPr lang="en-US" dirty="0" smtClean="0"/>
              <a:t>Plan: get replacement gimbal from manufacturer and repeat aerial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17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01598"/>
            <a:ext cx="8228747" cy="8974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Manufacturing: Assembly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Scope of project limited to delivery of one complete aerial imaging system</a:t>
            </a:r>
          </a:p>
          <a:p>
            <a:r>
              <a:rPr lang="en-US" dirty="0" smtClean="0"/>
              <a:t>For assembly we will provide:</a:t>
            </a:r>
          </a:p>
          <a:p>
            <a:pPr lvl="1"/>
            <a:r>
              <a:rPr lang="en-US" dirty="0" smtClean="0"/>
              <a:t>Instructions for mounting gimbal (from 3DR)</a:t>
            </a:r>
          </a:p>
          <a:p>
            <a:pPr lvl="1"/>
            <a:r>
              <a:rPr lang="en-US" dirty="0" smtClean="0"/>
              <a:t>Instructions for mounting camera (from GoPro)</a:t>
            </a:r>
          </a:p>
          <a:p>
            <a:pPr lvl="1"/>
            <a:r>
              <a:rPr lang="en-US" dirty="0" smtClean="0"/>
              <a:t>Instructions for mounting Raspberry Pi</a:t>
            </a:r>
          </a:p>
          <a:p>
            <a:pPr lvl="1"/>
            <a:r>
              <a:rPr lang="en-US" dirty="0" smtClean="0"/>
              <a:t>Allen wrench set</a:t>
            </a:r>
          </a:p>
          <a:p>
            <a:pPr lvl="1"/>
            <a:r>
              <a:rPr lang="en-US" dirty="0" smtClean="0"/>
              <a:t>All fasteners come included with drone</a:t>
            </a:r>
          </a:p>
          <a:p>
            <a:r>
              <a:rPr lang="en-US" dirty="0" smtClean="0"/>
              <a:t>We want to provide electrical wiring instructions, but currently impossible with faulty gimbal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268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improvements:</a:t>
            </a:r>
          </a:p>
          <a:p>
            <a:pPr lvl="1"/>
            <a:r>
              <a:rPr lang="en-US" dirty="0"/>
              <a:t>Improve UI design/ease of use</a:t>
            </a:r>
          </a:p>
          <a:p>
            <a:pPr lvl="1"/>
            <a:r>
              <a:rPr lang="en-US" dirty="0"/>
              <a:t>Implement “rally points” during loss of </a:t>
            </a:r>
            <a:r>
              <a:rPr lang="en-US" dirty="0" smtClean="0"/>
              <a:t>signal</a:t>
            </a:r>
          </a:p>
          <a:p>
            <a:r>
              <a:rPr lang="en-US" dirty="0" smtClean="0"/>
              <a:t>Manufacturing:</a:t>
            </a:r>
          </a:p>
          <a:p>
            <a:pPr lvl="1"/>
            <a:r>
              <a:rPr lang="en-US" dirty="0" smtClean="0"/>
              <a:t>Return faulty gimbal to manufacturer for repair</a:t>
            </a:r>
          </a:p>
          <a:p>
            <a:r>
              <a:rPr lang="en-US" dirty="0" smtClean="0"/>
              <a:t>Validation:</a:t>
            </a:r>
          </a:p>
          <a:p>
            <a:pPr lvl="1"/>
            <a:r>
              <a:rPr lang="en-US" dirty="0" smtClean="0"/>
              <a:t>Perform “full” validation, stitching drone-captured photos, calibrating distance </a:t>
            </a:r>
            <a:r>
              <a:rPr lang="en-US" dirty="0" smtClean="0"/>
              <a:t>measurement</a:t>
            </a:r>
          </a:p>
          <a:p>
            <a:r>
              <a:rPr lang="en-US" dirty="0" smtClean="0"/>
              <a:t>Mission in Maputo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469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/>
          <p:nvPr>
            <p:extLst>
              <p:ext uri="{D42A27DB-BD31-4B8C-83A1-F6EECF244321}">
                <p14:modId xmlns:p14="http://schemas.microsoft.com/office/powerpoint/2010/main" val="3293360049"/>
              </p:ext>
            </p:extLst>
          </p:nvPr>
        </p:nvGraphicFramePr>
        <p:xfrm>
          <a:off x="245294" y="5303520"/>
          <a:ext cx="5170516" cy="1371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5170516">
                  <a:extLst>
                    <a:ext uri="{9D8B030D-6E8A-4147-A177-3AD203B41FA5}">
                      <a16:colId xmlns:a16="http://schemas.microsoft.com/office/drawing/2014/main" xmlns="" val="20467167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/>
                        </a:rPr>
                        <a:t>System </a:t>
                      </a:r>
                      <a:r>
                        <a:rPr lang="en-US" dirty="0">
                          <a:effectLst/>
                        </a:rPr>
                        <a:t>Requirements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34833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just"/>
                      <a:r>
                        <a:rPr lang="en-US" dirty="0" smtClean="0">
                          <a:effectLst/>
                        </a:rPr>
                        <a:t>Flight time                                      &gt;= 12 min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189341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Hover</a:t>
                      </a:r>
                      <a:r>
                        <a:rPr lang="en-US" baseline="0" dirty="0" smtClean="0">
                          <a:effectLst/>
                        </a:rPr>
                        <a:t> time</a:t>
                      </a:r>
                      <a:r>
                        <a:rPr lang="en-US" dirty="0" smtClean="0">
                          <a:effectLst/>
                        </a:rPr>
                        <a:t>                                     &gt;= 15 min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860066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Work</a:t>
                      </a:r>
                      <a:r>
                        <a:rPr lang="en-US" baseline="0" dirty="0" smtClean="0">
                          <a:effectLst/>
                        </a:rPr>
                        <a:t> in wind speeds                   &lt;</a:t>
                      </a:r>
                      <a:r>
                        <a:rPr lang="en-US" dirty="0" smtClean="0">
                          <a:effectLst/>
                        </a:rPr>
                        <a:t>= 10 mph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715353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Complete</a:t>
                      </a:r>
                      <a:r>
                        <a:rPr lang="en-US" baseline="0" dirty="0" smtClean="0">
                          <a:effectLst/>
                        </a:rPr>
                        <a:t> mission after losing control signal for 25 sec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620645599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Requirements</a:t>
            </a:r>
            <a:endParaRPr lang="en-US" dirty="0"/>
          </a:p>
        </p:txBody>
      </p:sp>
      <p:graphicFrame>
        <p:nvGraphicFramePr>
          <p:cNvPr id="102" name="Table 101"/>
          <p:cNvGraphicFramePr/>
          <p:nvPr>
            <p:extLst>
              <p:ext uri="{D42A27DB-BD31-4B8C-83A1-F6EECF244321}">
                <p14:modId xmlns:p14="http://schemas.microsoft.com/office/powerpoint/2010/main" val="3545057424"/>
              </p:ext>
            </p:extLst>
          </p:nvPr>
        </p:nvGraphicFramePr>
        <p:xfrm>
          <a:off x="592550" y="1417388"/>
          <a:ext cx="3721100" cy="356626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721100">
                  <a:extLst>
                    <a:ext uri="{9D8B030D-6E8A-4147-A177-3AD203B41FA5}">
                      <a16:colId xmlns:a16="http://schemas.microsoft.com/office/drawing/2014/main" xmlns="" val="4112749798"/>
                    </a:ext>
                  </a:extLst>
                </a:gridCol>
              </a:tblGrid>
              <a:tr h="27437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Drone Requirements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949154607"/>
                  </a:ext>
                </a:extLst>
              </a:tr>
              <a:tr h="27437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Horizontal travel              &gt;= </a:t>
                      </a:r>
                      <a:r>
                        <a:rPr lang="en-US" dirty="0" smtClean="0">
                          <a:effectLst/>
                        </a:rPr>
                        <a:t>1 </a:t>
                      </a:r>
                      <a:r>
                        <a:rPr lang="en-US" dirty="0">
                          <a:effectLst/>
                        </a:rPr>
                        <a:t>km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497258980"/>
                  </a:ext>
                </a:extLst>
              </a:tr>
              <a:tr h="260989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Mission time         &lt;= 30 min/compound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856656484"/>
                  </a:ext>
                </a:extLst>
              </a:tr>
              <a:tr h="260989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Cost                          &lt; $6000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910425767"/>
                  </a:ext>
                </a:extLst>
              </a:tr>
              <a:tr h="5152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100% of trained staff able to use without error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827588351"/>
                  </a:ext>
                </a:extLst>
              </a:tr>
              <a:tr h="260989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Stored energy                  &gt;= 3 Ah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833911754"/>
                  </a:ext>
                </a:extLst>
              </a:tr>
              <a:tr h="260989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Load capacity                   &gt;= 400 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981055392"/>
                  </a:ext>
                </a:extLst>
              </a:tr>
              <a:tr h="260989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Top Speed                         </a:t>
                      </a:r>
                      <a:r>
                        <a:rPr lang="en-US" dirty="0">
                          <a:effectLst/>
                        </a:rPr>
                        <a:t>&gt;= </a:t>
                      </a:r>
                      <a:r>
                        <a:rPr lang="en-US" dirty="0" smtClean="0">
                          <a:effectLst/>
                        </a:rPr>
                        <a:t>25 mph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4178417724"/>
                  </a:ext>
                </a:extLst>
              </a:tr>
              <a:tr h="260989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Mass                                 &lt; 2 kg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655652190"/>
                  </a:ext>
                </a:extLst>
              </a:tr>
              <a:tr h="260989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Flight height              &lt; 200 ft</a:t>
                      </a:r>
                      <a:r>
                        <a:rPr lang="en-US" dirty="0" smtClean="0">
                          <a:effectLst/>
                        </a:rPr>
                        <a:t>., </a:t>
                      </a:r>
                      <a:r>
                        <a:rPr lang="en-US" dirty="0">
                          <a:effectLst/>
                        </a:rPr>
                        <a:t>&gt; 15 ft.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377523217"/>
                  </a:ext>
                </a:extLst>
              </a:tr>
              <a:tr h="260989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Radio range                      &gt;= 1 km </a:t>
                      </a:r>
                      <a:endParaRPr lang="en-US" dirty="0" smtClean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210373951"/>
                  </a:ext>
                </a:extLst>
              </a:tr>
              <a:tr h="260989"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Wind Speed                       10</a:t>
                      </a:r>
                      <a:r>
                        <a:rPr lang="en-US" baseline="0" dirty="0" smtClean="0">
                          <a:effectLst/>
                        </a:rPr>
                        <a:t> mph</a:t>
                      </a:r>
                      <a:endParaRPr lang="en-US" dirty="0" smtClean="0">
                        <a:effectLst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103" name="Table 102"/>
          <p:cNvGraphicFramePr/>
          <p:nvPr>
            <p:extLst>
              <p:ext uri="{D42A27DB-BD31-4B8C-83A1-F6EECF244321}">
                <p14:modId xmlns:p14="http://schemas.microsoft.com/office/powerpoint/2010/main" val="1105993674"/>
              </p:ext>
            </p:extLst>
          </p:nvPr>
        </p:nvGraphicFramePr>
        <p:xfrm>
          <a:off x="5472346" y="1418251"/>
          <a:ext cx="3193413" cy="24688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193413">
                  <a:extLst>
                    <a:ext uri="{9D8B030D-6E8A-4147-A177-3AD203B41FA5}">
                      <a16:colId xmlns:a16="http://schemas.microsoft.com/office/drawing/2014/main" xmlns="" val="426166947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Camera Requirements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507358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Field of view                  &gt;= 70 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8019029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Identify features           </a:t>
                      </a:r>
                      <a:r>
                        <a:rPr lang="en-US" dirty="0" smtClean="0">
                          <a:effectLst/>
                        </a:rPr>
                        <a:t>&gt;= </a:t>
                      </a:r>
                      <a:r>
                        <a:rPr lang="en-US" dirty="0">
                          <a:effectLst/>
                        </a:rPr>
                        <a:t>8 in.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6959165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Linear </a:t>
                      </a:r>
                      <a:r>
                        <a:rPr lang="en-US" dirty="0" smtClean="0">
                          <a:effectLst/>
                        </a:rPr>
                        <a:t>resolution     </a:t>
                      </a:r>
                      <a:r>
                        <a:rPr lang="en-US" dirty="0">
                          <a:effectLst/>
                        </a:rPr>
                        <a:t>&gt;= 3000 pixels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646221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Battery </a:t>
                      </a:r>
                      <a:r>
                        <a:rPr lang="en-US" dirty="0" smtClean="0">
                          <a:effectLst/>
                        </a:rPr>
                        <a:t>life                    </a:t>
                      </a:r>
                      <a:r>
                        <a:rPr lang="en-US" dirty="0">
                          <a:effectLst/>
                        </a:rPr>
                        <a:t>&gt;= 22 min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4148717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Working Distance        &gt;=200 ft.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248626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Resolution                      </a:t>
                      </a:r>
                      <a:r>
                        <a:rPr lang="en-US" dirty="0" smtClean="0">
                          <a:effectLst/>
                        </a:rPr>
                        <a:t>&gt;= 12 </a:t>
                      </a:r>
                      <a:r>
                        <a:rPr lang="en-US" dirty="0">
                          <a:effectLst/>
                        </a:rPr>
                        <a:t>MP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41330397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Focal Length                   </a:t>
                      </a:r>
                      <a:r>
                        <a:rPr lang="en-US" dirty="0" smtClean="0">
                          <a:effectLst/>
                        </a:rPr>
                        <a:t>&lt;= 14mm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701956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Sensor Size                         1 in.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172355545"/>
                  </a:ext>
                </a:extLst>
              </a:tr>
            </a:tbl>
          </a:graphicData>
        </a:graphic>
      </p:graphicFrame>
      <p:graphicFrame>
        <p:nvGraphicFramePr>
          <p:cNvPr id="105" name="Table 104"/>
          <p:cNvGraphicFramePr/>
          <p:nvPr>
            <p:extLst>
              <p:ext uri="{D42A27DB-BD31-4B8C-83A1-F6EECF244321}">
                <p14:modId xmlns:p14="http://schemas.microsoft.com/office/powerpoint/2010/main" val="3323084990"/>
              </p:ext>
            </p:extLst>
          </p:nvPr>
        </p:nvGraphicFramePr>
        <p:xfrm>
          <a:off x="5728263" y="4476027"/>
          <a:ext cx="2823248" cy="13716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823248">
                  <a:extLst>
                    <a:ext uri="{9D8B030D-6E8A-4147-A177-3AD203B41FA5}">
                      <a16:colId xmlns:a16="http://schemas.microsoft.com/office/drawing/2014/main" xmlns="" val="204671674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Electronics Requirements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348338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Geotag accuracy          &lt;= 1 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1893417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Computation time         &lt; 5s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860066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Failsafe features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715353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Sensor bits              &gt;= 10 Bits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620645599"/>
                  </a:ext>
                </a:extLst>
              </a:tr>
            </a:tbl>
          </a:graphicData>
        </a:graphic>
      </p:graphicFrame>
      <p:sp>
        <p:nvSpPr>
          <p:cNvPr id="111" name="Rounded Rectangle 110"/>
          <p:cNvSpPr/>
          <p:nvPr/>
        </p:nvSpPr>
        <p:spPr>
          <a:xfrm>
            <a:off x="5687319" y="4740791"/>
            <a:ext cx="2903171" cy="28257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550317" y="3045109"/>
            <a:ext cx="3772639" cy="28257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555616" y="3612862"/>
            <a:ext cx="3772639" cy="28257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555616" y="4414575"/>
            <a:ext cx="3772639" cy="282575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141316" y="5145578"/>
            <a:ext cx="5370022" cy="1645920"/>
          </a:xfrm>
          <a:prstGeom prst="roundRect">
            <a:avLst>
              <a:gd name="adj" fmla="val 9220"/>
            </a:avLst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/>
          <p:cNvSpPr/>
          <p:nvPr/>
        </p:nvSpPr>
        <p:spPr>
          <a:xfrm>
            <a:off x="5415809" y="1968326"/>
            <a:ext cx="3249949" cy="29779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/>
          <p:cNvSpPr/>
          <p:nvPr/>
        </p:nvSpPr>
        <p:spPr>
          <a:xfrm>
            <a:off x="5415810" y="3062228"/>
            <a:ext cx="3249949" cy="297793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3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Software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675811"/>
              </p:ext>
            </p:extLst>
          </p:nvPr>
        </p:nvGraphicFramePr>
        <p:xfrm>
          <a:off x="0" y="1801505"/>
          <a:ext cx="9144000" cy="4375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484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18514733"/>
              </p:ext>
            </p:extLst>
          </p:nvPr>
        </p:nvGraphicFramePr>
        <p:xfrm>
          <a:off x="0" y="147566"/>
          <a:ext cx="9144000" cy="78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39642"/>
            <a:ext cx="9144000" cy="41588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4096" y="5734124"/>
            <a:ext cx="291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Click “Begin Path Planner”</a:t>
            </a:r>
          </a:p>
        </p:txBody>
      </p:sp>
      <p:cxnSp>
        <p:nvCxnSpPr>
          <p:cNvPr id="16" name="Straight Arrow Connector 15"/>
          <p:cNvCxnSpPr>
            <a:stCxn id="17" idx="1"/>
          </p:cNvCxnSpPr>
          <p:nvPr/>
        </p:nvCxnSpPr>
        <p:spPr>
          <a:xfrm flipH="1" flipV="1">
            <a:off x="3206842" y="5387228"/>
            <a:ext cx="190992" cy="2699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97834" y="5457125"/>
            <a:ext cx="3609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Fill in Photography Specifications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96" y="5632704"/>
            <a:ext cx="135228" cy="2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7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63922800"/>
              </p:ext>
            </p:extLst>
          </p:nvPr>
        </p:nvGraphicFramePr>
        <p:xfrm>
          <a:off x="-2286" y="168404"/>
          <a:ext cx="9144000" cy="78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639642"/>
            <a:ext cx="9141714" cy="4130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92" y="5630138"/>
            <a:ext cx="135228" cy="2028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9906" y="5731558"/>
            <a:ext cx="2461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Click “Download CSV”</a:t>
            </a:r>
          </a:p>
        </p:txBody>
      </p:sp>
      <p:cxnSp>
        <p:nvCxnSpPr>
          <p:cNvPr id="11" name="Straight Arrow Connector 10"/>
          <p:cNvCxnSpPr>
            <a:stCxn id="12" idx="0"/>
          </p:cNvCxnSpPr>
          <p:nvPr/>
        </p:nvCxnSpPr>
        <p:spPr>
          <a:xfrm flipH="1" flipV="1">
            <a:off x="4858555" y="3387951"/>
            <a:ext cx="555730" cy="2069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97835" y="5457125"/>
            <a:ext cx="4032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Draw Polygon and Select Home Point</a:t>
            </a:r>
          </a:p>
        </p:txBody>
      </p:sp>
    </p:spTree>
    <p:extLst>
      <p:ext uri="{BB962C8B-B14F-4D97-AF65-F5344CB8AC3E}">
        <p14:creationId xmlns:p14="http://schemas.microsoft.com/office/powerpoint/2010/main" val="32173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53501585"/>
              </p:ext>
            </p:extLst>
          </p:nvPr>
        </p:nvGraphicFramePr>
        <p:xfrm>
          <a:off x="0" y="147566"/>
          <a:ext cx="9144000" cy="78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b="5282"/>
          <a:stretch/>
        </p:blipFill>
        <p:spPr>
          <a:xfrm>
            <a:off x="0" y="1534146"/>
            <a:ext cx="9144000" cy="48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7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20286307"/>
              </p:ext>
            </p:extLst>
          </p:nvPr>
        </p:nvGraphicFramePr>
        <p:xfrm>
          <a:off x="0" y="161214"/>
          <a:ext cx="9144000" cy="782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920"/>
            <a:ext cx="9144000" cy="517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5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5295</TotalTime>
  <Words>1437</Words>
  <Application>Microsoft Office PowerPoint</Application>
  <PresentationFormat>On-screen Show (4:3)</PresentationFormat>
  <Paragraphs>394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Monotype Sorts</vt:lpstr>
      <vt:lpstr>Times New Roman</vt:lpstr>
      <vt:lpstr>Office Theme</vt:lpstr>
      <vt:lpstr>Brown Water Group</vt:lpstr>
      <vt:lpstr>Design Problem and Motivation</vt:lpstr>
      <vt:lpstr>Design Problem and Motivation</vt:lpstr>
      <vt:lpstr>Engineering Requirements</vt:lpstr>
      <vt:lpstr>Design: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Design: Hardware</vt:lpstr>
      <vt:lpstr>Hardware: Dimensions</vt:lpstr>
      <vt:lpstr>Hardware: Dimensions</vt:lpstr>
      <vt:lpstr>Hardware: Subsystems</vt:lpstr>
      <vt:lpstr>Subsystems: Drone</vt:lpstr>
      <vt:lpstr>Subsystems: Controller</vt:lpstr>
      <vt:lpstr>Subsystems: Camera</vt:lpstr>
      <vt:lpstr>Subsystems: Gimbal</vt:lpstr>
      <vt:lpstr>Hardware: Mass Budget</vt:lpstr>
      <vt:lpstr>Design: Bill of Materials</vt:lpstr>
      <vt:lpstr>GoPro Validation</vt:lpstr>
      <vt:lpstr>Problems with Validation</vt:lpstr>
      <vt:lpstr>Original Validation Plan</vt:lpstr>
      <vt:lpstr>New Validation Philosophy</vt:lpstr>
      <vt:lpstr>Final Validation Plan</vt:lpstr>
      <vt:lpstr>Testing</vt:lpstr>
      <vt:lpstr>Validation Results</vt:lpstr>
      <vt:lpstr>Future Specification Validation</vt:lpstr>
      <vt:lpstr>Manufacturing: Assembly Instructions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Harber, John A</dc:creator>
  <cp:lastModifiedBy>Nick Selby</cp:lastModifiedBy>
  <cp:revision>309</cp:revision>
  <dcterms:created xsi:type="dcterms:W3CDTF">2014-03-25T00:45:51Z</dcterms:created>
  <dcterms:modified xsi:type="dcterms:W3CDTF">2016-04-25T19:45:52Z</dcterms:modified>
</cp:coreProperties>
</file>